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40"/>
  </p:notesMasterIdLst>
  <p:handoutMasterIdLst>
    <p:handoutMasterId r:id="rId41"/>
  </p:handoutMasterIdLst>
  <p:sldIdLst>
    <p:sldId id="256" r:id="rId2"/>
    <p:sldId id="268" r:id="rId3"/>
    <p:sldId id="269" r:id="rId4"/>
    <p:sldId id="312" r:id="rId5"/>
    <p:sldId id="313" r:id="rId6"/>
    <p:sldId id="261" r:id="rId7"/>
    <p:sldId id="266" r:id="rId8"/>
    <p:sldId id="267" r:id="rId9"/>
    <p:sldId id="262" r:id="rId10"/>
    <p:sldId id="263" r:id="rId11"/>
    <p:sldId id="265" r:id="rId12"/>
    <p:sldId id="270" r:id="rId13"/>
    <p:sldId id="271" r:id="rId14"/>
    <p:sldId id="272" r:id="rId15"/>
    <p:sldId id="329" r:id="rId16"/>
    <p:sldId id="273" r:id="rId17"/>
    <p:sldId id="320" r:id="rId18"/>
    <p:sldId id="321" r:id="rId19"/>
    <p:sldId id="322" r:id="rId20"/>
    <p:sldId id="332" r:id="rId21"/>
    <p:sldId id="333" r:id="rId22"/>
    <p:sldId id="282" r:id="rId23"/>
    <p:sldId id="283" r:id="rId24"/>
    <p:sldId id="334" r:id="rId25"/>
    <p:sldId id="286" r:id="rId26"/>
    <p:sldId id="314" r:id="rId27"/>
    <p:sldId id="317" r:id="rId28"/>
    <p:sldId id="335" r:id="rId29"/>
    <p:sldId id="336" r:id="rId30"/>
    <p:sldId id="337" r:id="rId31"/>
    <p:sldId id="318" r:id="rId32"/>
    <p:sldId id="284" r:id="rId33"/>
    <p:sldId id="285" r:id="rId34"/>
    <p:sldId id="287" r:id="rId35"/>
    <p:sldId id="315" r:id="rId36"/>
    <p:sldId id="316" r:id="rId37"/>
    <p:sldId id="288" r:id="rId38"/>
    <p:sldId id="319" r:id="rId39"/>
  </p:sldIdLst>
  <p:sldSz cx="9144000" cy="5143500" type="screen16x9"/>
  <p:notesSz cx="6858000" cy="9144000"/>
  <p:embeddedFontLst>
    <p:embeddedFont>
      <p:font typeface="Barlow" panose="00000500000000000000" pitchFamily="2" charset="0"/>
      <p:regular r:id="rId42"/>
      <p:bold r:id="rId43"/>
      <p:italic r:id="rId44"/>
      <p:boldItalic r:id="rId45"/>
    </p:embeddedFont>
    <p:embeddedFont>
      <p:font typeface="Bebas Neue" panose="020B0604020202020204" charset="0"/>
      <p:regular r:id="rId46"/>
    </p:embeddedFont>
    <p:embeddedFont>
      <p:font typeface="Nunito Light" pitchFamily="2" charset="0"/>
      <p:regular r:id="rId47"/>
      <p:italic r:id="rId48"/>
    </p:embeddedFont>
    <p:embeddedFont>
      <p:font typeface="Pacifico" panose="020B0604020202020204" charset="0"/>
      <p:regular r:id="rId49"/>
    </p:embeddedFont>
    <p:embeddedFont>
      <p:font typeface="PT Sans" panose="020B0503020203020204" pitchFamily="34" charset="0"/>
      <p:regular r:id="rId50"/>
      <p:bold r:id="rId51"/>
      <p:italic r:id="rId52"/>
      <p:boldItalic r:id="rId53"/>
    </p:embeddedFont>
    <p:embeddedFont>
      <p:font typeface="Raleway ExtraBold" pitchFamily="2" charset="0"/>
      <p:bold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B99E"/>
    <a:srgbClr val="CCFF33"/>
    <a:srgbClr val="C6C6C6"/>
    <a:srgbClr val="C8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D5622BC-F80B-473B-8334-5CFC234225EE}">
  <a:tblStyle styleId="{0D5622BC-F80B-473B-8334-5CFC234225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16A2DE1-51D5-4A66-AD7B-A6265726EFF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86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082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2B9E6AF-F3BA-4BEE-A360-F525283A24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1276EC-530E-42D7-A88E-F422729DB71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8A750D-E704-487D-B464-23250B61166C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C02ADD-6AA7-4ACE-9A39-7D9358E5A3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19782B-11BA-41B2-8BF6-D7D2A37D19E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B636E6-2437-4638-916A-0409732D1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767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fb74c86f7f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fb74c86f7f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fb74c86f7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fb74c86f7f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fb74c86f7f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fb74c86f7f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fb74c86f7f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fb74c86f7f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fb74c86f7f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fb74c86f7f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fb74c86f7f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fb74c86f7f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22617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fb74c86f7f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fb74c86f7f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fb74c86f7f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fb74c86f7f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08466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fb74c86f7f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fb74c86f7f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89309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fb74c86f7f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fb74c86f7f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040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fb74c86f7f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fb74c86f7f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71848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fb74c86f7f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fb74c86f7f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37245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gfb74c86f7f_0_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2" name="Google Shape;1842;gfb74c86f7f_0_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gfb74c86f7f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0" name="Google Shape;1860;gfb74c86f7f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gfb74c86f7f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0" name="Google Shape;1860;gfb74c86f7f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4924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gfb74c86f7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0" name="Google Shape;2020;gfb74c86f7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gfb74c86f7f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4" name="Google Shape;1884;gfb74c86f7f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03933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gfb74c86f7f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4" name="Google Shape;1884;gfb74c86f7f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48228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gfb74c86f7f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4" name="Google Shape;1884;gfb74c86f7f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0370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gfb74c86f7f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4" name="Google Shape;1884;gfb74c86f7f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7659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fb74c86f7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fb74c86f7f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gfb74c86f7f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4" name="Google Shape;1884;gfb74c86f7f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9112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gfb74c86f7f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4" name="Google Shape;1884;gfb74c86f7f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72959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gfb74c86f7f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4" name="Google Shape;1884;gfb74c86f7f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fb74c86f7f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fb74c86f7f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gfb74c86f7f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2" name="Google Shape;2062;gfb74c86f7f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gfb74c86f7f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2" name="Google Shape;2062;gfb74c86f7f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71052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gfb74c86f7f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2" name="Google Shape;2062;gfb74c86f7f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1387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gfb74c86f7f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9" name="Google Shape;2129;gfb74c86f7f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gfb74c86f7f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9" name="Google Shape;2129;gfb74c86f7f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1136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fb74c86f7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fb74c86f7f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8836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fb74c86f7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fb74c86f7f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9983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4c86f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4c86f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fb74c86f7f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fb74c86f7f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fb74c86f7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fb74c86f7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45400" y="1419146"/>
            <a:ext cx="7453200" cy="16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175225" y="3281554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flipH="1">
            <a:off x="-1569" y="4991006"/>
            <a:ext cx="9153332" cy="157200"/>
            <a:chOff x="-1488" y="4986300"/>
            <a:chExt cx="9153332" cy="157200"/>
          </a:xfrm>
        </p:grpSpPr>
        <p:sp>
          <p:nvSpPr>
            <p:cNvPr id="12" name="Google Shape;12;p2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-1488" y="4991006"/>
            <a:ext cx="9153332" cy="157200"/>
            <a:chOff x="-1488" y="4986300"/>
            <a:chExt cx="9153332" cy="157200"/>
          </a:xfrm>
        </p:grpSpPr>
        <p:sp>
          <p:nvSpPr>
            <p:cNvPr id="17" name="Google Shape;17;p2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2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6"/>
          <p:cNvSpPr/>
          <p:nvPr/>
        </p:nvSpPr>
        <p:spPr>
          <a:xfrm rot="10800000">
            <a:off x="4567086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6"/>
          <p:cNvSpPr/>
          <p:nvPr/>
        </p:nvSpPr>
        <p:spPr>
          <a:xfrm rot="10800000">
            <a:off x="2280421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6"/>
          <p:cNvSpPr/>
          <p:nvPr/>
        </p:nvSpPr>
        <p:spPr>
          <a:xfrm rot="10800000">
            <a:off x="-1488" y="4991006"/>
            <a:ext cx="2286900" cy="1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6"/>
          <p:cNvSpPr/>
          <p:nvPr/>
        </p:nvSpPr>
        <p:spPr>
          <a:xfrm rot="10800000">
            <a:off x="6849344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" name="Google Shape;141;p16"/>
          <p:cNvGrpSpPr/>
          <p:nvPr/>
        </p:nvGrpSpPr>
        <p:grpSpPr>
          <a:xfrm>
            <a:off x="721500" y="1236425"/>
            <a:ext cx="7704000" cy="3334500"/>
            <a:chOff x="721500" y="1236425"/>
            <a:chExt cx="7704000" cy="3334500"/>
          </a:xfrm>
        </p:grpSpPr>
        <p:sp>
          <p:nvSpPr>
            <p:cNvPr id="142" name="Google Shape;142;p16"/>
            <p:cNvSpPr/>
            <p:nvPr/>
          </p:nvSpPr>
          <p:spPr>
            <a:xfrm>
              <a:off x="721500" y="1236425"/>
              <a:ext cx="7704000" cy="3334500"/>
            </a:xfrm>
            <a:prstGeom prst="roundRect">
              <a:avLst>
                <a:gd name="adj" fmla="val 492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" name="Google Shape;143;p16"/>
            <p:cNvGrpSpPr/>
            <p:nvPr/>
          </p:nvGrpSpPr>
          <p:grpSpPr>
            <a:xfrm>
              <a:off x="7849155" y="1388837"/>
              <a:ext cx="420286" cy="106769"/>
              <a:chOff x="2098350" y="467225"/>
              <a:chExt cx="817200" cy="207600"/>
            </a:xfrm>
          </p:grpSpPr>
          <p:sp>
            <p:nvSpPr>
              <p:cNvPr id="144" name="Google Shape;144;p16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6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6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" name="Google Shape;147;p16"/>
            <p:cNvGrpSpPr/>
            <p:nvPr/>
          </p:nvGrpSpPr>
          <p:grpSpPr>
            <a:xfrm>
              <a:off x="8029664" y="4253457"/>
              <a:ext cx="395836" cy="317468"/>
              <a:chOff x="7773503" y="3987878"/>
              <a:chExt cx="395836" cy="317468"/>
            </a:xfrm>
          </p:grpSpPr>
          <p:sp>
            <p:nvSpPr>
              <p:cNvPr id="148" name="Google Shape;148;p16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6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0" name="Google Shape;150;p16"/>
          <p:cNvSpPr/>
          <p:nvPr/>
        </p:nvSpPr>
        <p:spPr>
          <a:xfrm>
            <a:off x="717000" y="508150"/>
            <a:ext cx="77040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 userDrawn="1">
  <p:cSld name="CUSTOM_22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/>
          <p:nvPr/>
        </p:nvSpPr>
        <p:spPr>
          <a:xfrm rot="10800000">
            <a:off x="4567086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7"/>
          <p:cNvSpPr/>
          <p:nvPr/>
        </p:nvSpPr>
        <p:spPr>
          <a:xfrm rot="10800000">
            <a:off x="2280421" y="4991006"/>
            <a:ext cx="2286900" cy="1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7"/>
          <p:cNvSpPr/>
          <p:nvPr/>
        </p:nvSpPr>
        <p:spPr>
          <a:xfrm rot="10800000">
            <a:off x="-1488" y="4991006"/>
            <a:ext cx="22869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7"/>
          <p:cNvSpPr/>
          <p:nvPr/>
        </p:nvSpPr>
        <p:spPr>
          <a:xfrm rot="10800000">
            <a:off x="6849344" y="4991006"/>
            <a:ext cx="23025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5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>
            <a:spLocks noGrp="1"/>
          </p:cNvSpPr>
          <p:nvPr>
            <p:ph type="title"/>
          </p:nvPr>
        </p:nvSpPr>
        <p:spPr>
          <a:xfrm>
            <a:off x="3066450" y="2230675"/>
            <a:ext cx="30111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subTitle" idx="1"/>
          </p:nvPr>
        </p:nvSpPr>
        <p:spPr>
          <a:xfrm>
            <a:off x="2135550" y="2899663"/>
            <a:ext cx="48729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8"/>
          <p:cNvSpPr/>
          <p:nvPr/>
        </p:nvSpPr>
        <p:spPr>
          <a:xfrm rot="10800000">
            <a:off x="4567086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8"/>
          <p:cNvSpPr/>
          <p:nvPr/>
        </p:nvSpPr>
        <p:spPr>
          <a:xfrm rot="10800000">
            <a:off x="2280421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8"/>
          <p:cNvSpPr/>
          <p:nvPr/>
        </p:nvSpPr>
        <p:spPr>
          <a:xfrm rot="10800000">
            <a:off x="-1488" y="4991006"/>
            <a:ext cx="2286900" cy="1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8"/>
          <p:cNvSpPr/>
          <p:nvPr/>
        </p:nvSpPr>
        <p:spPr>
          <a:xfrm rot="10800000">
            <a:off x="6849344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3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>
            <a:spLocks noGrp="1"/>
          </p:cNvSpPr>
          <p:nvPr>
            <p:ph type="title"/>
          </p:nvPr>
        </p:nvSpPr>
        <p:spPr>
          <a:xfrm>
            <a:off x="928950" y="1676808"/>
            <a:ext cx="41064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subTitle" idx="1"/>
          </p:nvPr>
        </p:nvSpPr>
        <p:spPr>
          <a:xfrm>
            <a:off x="1042800" y="2476683"/>
            <a:ext cx="38787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/>
          <p:nvPr/>
        </p:nvSpPr>
        <p:spPr>
          <a:xfrm rot="10800000" flipH="1">
            <a:off x="2296370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9"/>
          <p:cNvSpPr/>
          <p:nvPr/>
        </p:nvSpPr>
        <p:spPr>
          <a:xfrm rot="10800000" flipH="1">
            <a:off x="4583035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9"/>
          <p:cNvSpPr/>
          <p:nvPr/>
        </p:nvSpPr>
        <p:spPr>
          <a:xfrm rot="10800000" flipH="1">
            <a:off x="6864944" y="4991006"/>
            <a:ext cx="2286900" cy="1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9"/>
          <p:cNvSpPr/>
          <p:nvPr/>
        </p:nvSpPr>
        <p:spPr>
          <a:xfrm rot="10800000" flipH="1">
            <a:off x="-1488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>
            <a:spLocks noGrp="1"/>
          </p:cNvSpPr>
          <p:nvPr>
            <p:ph type="title"/>
          </p:nvPr>
        </p:nvSpPr>
        <p:spPr>
          <a:xfrm>
            <a:off x="1334638" y="1487101"/>
            <a:ext cx="3233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subTitle" idx="1"/>
          </p:nvPr>
        </p:nvSpPr>
        <p:spPr>
          <a:xfrm>
            <a:off x="1006738" y="2193299"/>
            <a:ext cx="3888900" cy="146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0"/>
          <p:cNvSpPr/>
          <p:nvPr/>
        </p:nvSpPr>
        <p:spPr>
          <a:xfrm rot="10800000">
            <a:off x="4567086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0"/>
          <p:cNvSpPr/>
          <p:nvPr/>
        </p:nvSpPr>
        <p:spPr>
          <a:xfrm rot="10800000">
            <a:off x="2280421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0"/>
          <p:cNvSpPr/>
          <p:nvPr/>
        </p:nvSpPr>
        <p:spPr>
          <a:xfrm rot="10800000">
            <a:off x="-1488" y="4991006"/>
            <a:ext cx="2286900" cy="1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0"/>
          <p:cNvSpPr/>
          <p:nvPr/>
        </p:nvSpPr>
        <p:spPr>
          <a:xfrm rot="10800000">
            <a:off x="6849344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>
            <a:spLocks noGrp="1"/>
          </p:cNvSpPr>
          <p:nvPr>
            <p:ph type="title"/>
          </p:nvPr>
        </p:nvSpPr>
        <p:spPr>
          <a:xfrm>
            <a:off x="1298150" y="2416997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2"/>
          <p:cNvSpPr txBox="1">
            <a:spLocks noGrp="1"/>
          </p:cNvSpPr>
          <p:nvPr>
            <p:ph type="title" idx="2"/>
          </p:nvPr>
        </p:nvSpPr>
        <p:spPr>
          <a:xfrm>
            <a:off x="5103250" y="2416997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subTitle" idx="1"/>
          </p:nvPr>
        </p:nvSpPr>
        <p:spPr>
          <a:xfrm>
            <a:off x="5221750" y="2775260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0" name="Google Shape;190;p22"/>
          <p:cNvSpPr txBox="1">
            <a:spLocks noGrp="1"/>
          </p:cNvSpPr>
          <p:nvPr>
            <p:ph type="subTitle" idx="3"/>
          </p:nvPr>
        </p:nvSpPr>
        <p:spPr>
          <a:xfrm>
            <a:off x="1416650" y="2775260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1" name="Google Shape;191;p22"/>
          <p:cNvSpPr txBox="1">
            <a:spLocks noGrp="1"/>
          </p:cNvSpPr>
          <p:nvPr>
            <p:ph type="title" idx="4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92" name="Google Shape;192;p22"/>
          <p:cNvGrpSpPr/>
          <p:nvPr/>
        </p:nvGrpSpPr>
        <p:grpSpPr>
          <a:xfrm>
            <a:off x="-1488" y="4991006"/>
            <a:ext cx="9153332" cy="157200"/>
            <a:chOff x="-1488" y="4986300"/>
            <a:chExt cx="9153332" cy="157200"/>
          </a:xfrm>
        </p:grpSpPr>
        <p:sp>
          <p:nvSpPr>
            <p:cNvPr id="193" name="Google Shape;193;p22"/>
            <p:cNvSpPr/>
            <p:nvPr/>
          </p:nvSpPr>
          <p:spPr>
            <a:xfrm rot="10800000">
              <a:off x="4567086" y="4986300"/>
              <a:ext cx="2286900" cy="1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2"/>
            <p:cNvSpPr/>
            <p:nvPr/>
          </p:nvSpPr>
          <p:spPr>
            <a:xfrm rot="10800000">
              <a:off x="2280421" y="4986300"/>
              <a:ext cx="2286900" cy="1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2"/>
            <p:cNvSpPr/>
            <p:nvPr/>
          </p:nvSpPr>
          <p:spPr>
            <a:xfrm rot="10800000">
              <a:off x="-1488" y="4986300"/>
              <a:ext cx="2286900" cy="157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2"/>
            <p:cNvSpPr/>
            <p:nvPr/>
          </p:nvSpPr>
          <p:spPr>
            <a:xfrm rot="10800000">
              <a:off x="6849344" y="4986300"/>
              <a:ext cx="2302500" cy="15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22"/>
          <p:cNvSpPr/>
          <p:nvPr/>
        </p:nvSpPr>
        <p:spPr>
          <a:xfrm>
            <a:off x="717000" y="508150"/>
            <a:ext cx="77040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20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4"/>
          <p:cNvSpPr txBox="1">
            <a:spLocks noGrp="1"/>
          </p:cNvSpPr>
          <p:nvPr>
            <p:ph type="subTitle" idx="1"/>
          </p:nvPr>
        </p:nvSpPr>
        <p:spPr>
          <a:xfrm>
            <a:off x="2806988" y="3130968"/>
            <a:ext cx="1463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211" name="Google Shape;211;p24"/>
          <p:cNvSpPr txBox="1">
            <a:spLocks noGrp="1"/>
          </p:cNvSpPr>
          <p:nvPr>
            <p:ph type="subTitle" idx="2"/>
          </p:nvPr>
        </p:nvSpPr>
        <p:spPr>
          <a:xfrm>
            <a:off x="2641238" y="3482802"/>
            <a:ext cx="1794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4"/>
          <p:cNvSpPr txBox="1">
            <a:spLocks noGrp="1"/>
          </p:cNvSpPr>
          <p:nvPr>
            <p:ph type="subTitle" idx="3"/>
          </p:nvPr>
        </p:nvSpPr>
        <p:spPr>
          <a:xfrm>
            <a:off x="4873913" y="3130968"/>
            <a:ext cx="1463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213" name="Google Shape;213;p24"/>
          <p:cNvSpPr txBox="1">
            <a:spLocks noGrp="1"/>
          </p:cNvSpPr>
          <p:nvPr>
            <p:ph type="subTitle" idx="4"/>
          </p:nvPr>
        </p:nvSpPr>
        <p:spPr>
          <a:xfrm>
            <a:off x="4708163" y="3482802"/>
            <a:ext cx="1794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4"/>
          <p:cNvSpPr txBox="1">
            <a:spLocks noGrp="1"/>
          </p:cNvSpPr>
          <p:nvPr>
            <p:ph type="subTitle" idx="5"/>
          </p:nvPr>
        </p:nvSpPr>
        <p:spPr>
          <a:xfrm>
            <a:off x="2642550" y="1472050"/>
            <a:ext cx="3858900" cy="6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4"/>
          <p:cNvSpPr/>
          <p:nvPr/>
        </p:nvSpPr>
        <p:spPr>
          <a:xfrm rot="10800000" flipH="1">
            <a:off x="2296370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4"/>
          <p:cNvSpPr/>
          <p:nvPr/>
        </p:nvSpPr>
        <p:spPr>
          <a:xfrm rot="10800000" flipH="1">
            <a:off x="4583035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4"/>
          <p:cNvSpPr/>
          <p:nvPr/>
        </p:nvSpPr>
        <p:spPr>
          <a:xfrm rot="10800000" flipH="1">
            <a:off x="6864944" y="4991006"/>
            <a:ext cx="2286900" cy="1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4"/>
          <p:cNvSpPr/>
          <p:nvPr/>
        </p:nvSpPr>
        <p:spPr>
          <a:xfrm rot="10800000" flipH="1">
            <a:off x="-1488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4"/>
          <p:cNvSpPr/>
          <p:nvPr/>
        </p:nvSpPr>
        <p:spPr>
          <a:xfrm>
            <a:off x="717000" y="508150"/>
            <a:ext cx="77040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>
            <a:spLocks noGrp="1"/>
          </p:cNvSpPr>
          <p:nvPr>
            <p:ph type="title"/>
          </p:nvPr>
        </p:nvSpPr>
        <p:spPr>
          <a:xfrm>
            <a:off x="829675" y="2414016"/>
            <a:ext cx="2175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2" name="Google Shape;222;p25"/>
          <p:cNvSpPr txBox="1">
            <a:spLocks noGrp="1"/>
          </p:cNvSpPr>
          <p:nvPr>
            <p:ph type="subTitle" idx="1"/>
          </p:nvPr>
        </p:nvSpPr>
        <p:spPr>
          <a:xfrm>
            <a:off x="829675" y="2779776"/>
            <a:ext cx="21753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5"/>
          <p:cNvSpPr txBox="1">
            <a:spLocks noGrp="1"/>
          </p:cNvSpPr>
          <p:nvPr>
            <p:ph type="title" idx="2"/>
          </p:nvPr>
        </p:nvSpPr>
        <p:spPr>
          <a:xfrm>
            <a:off x="3479874" y="2414016"/>
            <a:ext cx="2175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4" name="Google Shape;224;p25"/>
          <p:cNvSpPr txBox="1">
            <a:spLocks noGrp="1"/>
          </p:cNvSpPr>
          <p:nvPr>
            <p:ph type="subTitle" idx="3"/>
          </p:nvPr>
        </p:nvSpPr>
        <p:spPr>
          <a:xfrm>
            <a:off x="3484350" y="2779776"/>
            <a:ext cx="21753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5"/>
          <p:cNvSpPr txBox="1">
            <a:spLocks noGrp="1"/>
          </p:cNvSpPr>
          <p:nvPr>
            <p:ph type="title" idx="4"/>
          </p:nvPr>
        </p:nvSpPr>
        <p:spPr>
          <a:xfrm>
            <a:off x="6130073" y="2414016"/>
            <a:ext cx="2175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6" name="Google Shape;226;p25"/>
          <p:cNvSpPr txBox="1">
            <a:spLocks noGrp="1"/>
          </p:cNvSpPr>
          <p:nvPr>
            <p:ph type="subTitle" idx="5"/>
          </p:nvPr>
        </p:nvSpPr>
        <p:spPr>
          <a:xfrm>
            <a:off x="6130073" y="2779776"/>
            <a:ext cx="21753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5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5"/>
          <p:cNvSpPr/>
          <p:nvPr/>
        </p:nvSpPr>
        <p:spPr>
          <a:xfrm rot="10800000" flipH="1">
            <a:off x="2296370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5"/>
          <p:cNvSpPr/>
          <p:nvPr/>
        </p:nvSpPr>
        <p:spPr>
          <a:xfrm rot="10800000" flipH="1">
            <a:off x="4583035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5"/>
          <p:cNvSpPr/>
          <p:nvPr/>
        </p:nvSpPr>
        <p:spPr>
          <a:xfrm rot="10800000" flipH="1">
            <a:off x="6864944" y="4991006"/>
            <a:ext cx="2286900" cy="1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5"/>
          <p:cNvSpPr/>
          <p:nvPr/>
        </p:nvSpPr>
        <p:spPr>
          <a:xfrm rot="10800000" flipH="1">
            <a:off x="-1488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5"/>
          <p:cNvSpPr/>
          <p:nvPr/>
        </p:nvSpPr>
        <p:spPr>
          <a:xfrm>
            <a:off x="717000" y="508150"/>
            <a:ext cx="77040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 txBox="1">
            <a:spLocks noGrp="1"/>
          </p:cNvSpPr>
          <p:nvPr>
            <p:ph type="title"/>
          </p:nvPr>
        </p:nvSpPr>
        <p:spPr>
          <a:xfrm>
            <a:off x="787882" y="1815757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0" name="Google Shape;250;p27"/>
          <p:cNvSpPr txBox="1">
            <a:spLocks noGrp="1"/>
          </p:cNvSpPr>
          <p:nvPr>
            <p:ph type="subTitle" idx="1"/>
          </p:nvPr>
        </p:nvSpPr>
        <p:spPr>
          <a:xfrm>
            <a:off x="787882" y="2097482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7"/>
          <p:cNvSpPr txBox="1">
            <a:spLocks noGrp="1"/>
          </p:cNvSpPr>
          <p:nvPr>
            <p:ph type="title" idx="2"/>
          </p:nvPr>
        </p:nvSpPr>
        <p:spPr>
          <a:xfrm>
            <a:off x="3655172" y="1792129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2" name="Google Shape;252;p27"/>
          <p:cNvSpPr txBox="1">
            <a:spLocks noGrp="1"/>
          </p:cNvSpPr>
          <p:nvPr>
            <p:ph type="subTitle" idx="3"/>
          </p:nvPr>
        </p:nvSpPr>
        <p:spPr>
          <a:xfrm>
            <a:off x="3655200" y="2073854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7"/>
          <p:cNvSpPr txBox="1">
            <a:spLocks noGrp="1"/>
          </p:cNvSpPr>
          <p:nvPr>
            <p:ph type="title" idx="4"/>
          </p:nvPr>
        </p:nvSpPr>
        <p:spPr>
          <a:xfrm>
            <a:off x="787882" y="3563999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4" name="Google Shape;254;p27"/>
          <p:cNvSpPr txBox="1">
            <a:spLocks noGrp="1"/>
          </p:cNvSpPr>
          <p:nvPr>
            <p:ph type="subTitle" idx="5"/>
          </p:nvPr>
        </p:nvSpPr>
        <p:spPr>
          <a:xfrm>
            <a:off x="787882" y="3845724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7"/>
          <p:cNvSpPr txBox="1">
            <a:spLocks noGrp="1"/>
          </p:cNvSpPr>
          <p:nvPr>
            <p:ph type="title" idx="6"/>
          </p:nvPr>
        </p:nvSpPr>
        <p:spPr>
          <a:xfrm>
            <a:off x="3655172" y="3563999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6" name="Google Shape;256;p27"/>
          <p:cNvSpPr txBox="1">
            <a:spLocks noGrp="1"/>
          </p:cNvSpPr>
          <p:nvPr>
            <p:ph type="subTitle" idx="7"/>
          </p:nvPr>
        </p:nvSpPr>
        <p:spPr>
          <a:xfrm>
            <a:off x="3655200" y="3845724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7"/>
          <p:cNvSpPr txBox="1">
            <a:spLocks noGrp="1"/>
          </p:cNvSpPr>
          <p:nvPr>
            <p:ph type="title" idx="8"/>
          </p:nvPr>
        </p:nvSpPr>
        <p:spPr>
          <a:xfrm>
            <a:off x="6522462" y="1792129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8" name="Google Shape;258;p27"/>
          <p:cNvSpPr txBox="1">
            <a:spLocks noGrp="1"/>
          </p:cNvSpPr>
          <p:nvPr>
            <p:ph type="subTitle" idx="9"/>
          </p:nvPr>
        </p:nvSpPr>
        <p:spPr>
          <a:xfrm>
            <a:off x="6522462" y="2073854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27"/>
          <p:cNvSpPr txBox="1">
            <a:spLocks noGrp="1"/>
          </p:cNvSpPr>
          <p:nvPr>
            <p:ph type="title" idx="13"/>
          </p:nvPr>
        </p:nvSpPr>
        <p:spPr>
          <a:xfrm>
            <a:off x="6522462" y="3563999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0" name="Google Shape;260;p27"/>
          <p:cNvSpPr txBox="1">
            <a:spLocks noGrp="1"/>
          </p:cNvSpPr>
          <p:nvPr>
            <p:ph type="subTitle" idx="14"/>
          </p:nvPr>
        </p:nvSpPr>
        <p:spPr>
          <a:xfrm>
            <a:off x="6522462" y="3845724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7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7"/>
          <p:cNvSpPr/>
          <p:nvPr/>
        </p:nvSpPr>
        <p:spPr>
          <a:xfrm rot="10800000" flipH="1">
            <a:off x="2296370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7"/>
          <p:cNvSpPr/>
          <p:nvPr/>
        </p:nvSpPr>
        <p:spPr>
          <a:xfrm rot="10800000" flipH="1">
            <a:off x="4583035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7"/>
          <p:cNvSpPr/>
          <p:nvPr/>
        </p:nvSpPr>
        <p:spPr>
          <a:xfrm rot="10800000" flipH="1">
            <a:off x="6864944" y="4991006"/>
            <a:ext cx="2286900" cy="1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7"/>
          <p:cNvSpPr/>
          <p:nvPr/>
        </p:nvSpPr>
        <p:spPr>
          <a:xfrm rot="10800000" flipH="1">
            <a:off x="-1488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7"/>
          <p:cNvSpPr/>
          <p:nvPr/>
        </p:nvSpPr>
        <p:spPr>
          <a:xfrm>
            <a:off x="717000" y="508150"/>
            <a:ext cx="77040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8"/>
          <p:cNvSpPr txBox="1">
            <a:spLocks noGrp="1"/>
          </p:cNvSpPr>
          <p:nvPr>
            <p:ph type="title" hasCustomPrompt="1"/>
          </p:nvPr>
        </p:nvSpPr>
        <p:spPr>
          <a:xfrm>
            <a:off x="2467200" y="958375"/>
            <a:ext cx="42096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9" name="Google Shape;269;p28"/>
          <p:cNvSpPr txBox="1">
            <a:spLocks noGrp="1"/>
          </p:cNvSpPr>
          <p:nvPr>
            <p:ph type="subTitle" idx="1"/>
          </p:nvPr>
        </p:nvSpPr>
        <p:spPr>
          <a:xfrm>
            <a:off x="2467200" y="1636879"/>
            <a:ext cx="420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70" name="Google Shape;270;p28"/>
          <p:cNvSpPr txBox="1">
            <a:spLocks noGrp="1"/>
          </p:cNvSpPr>
          <p:nvPr>
            <p:ph type="title" idx="2" hasCustomPrompt="1"/>
          </p:nvPr>
        </p:nvSpPr>
        <p:spPr>
          <a:xfrm>
            <a:off x="2467200" y="2051112"/>
            <a:ext cx="42096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1" name="Google Shape;271;p28"/>
          <p:cNvSpPr txBox="1">
            <a:spLocks noGrp="1"/>
          </p:cNvSpPr>
          <p:nvPr>
            <p:ph type="subTitle" idx="3"/>
          </p:nvPr>
        </p:nvSpPr>
        <p:spPr>
          <a:xfrm>
            <a:off x="2467200" y="2728152"/>
            <a:ext cx="420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72" name="Google Shape;272;p28"/>
          <p:cNvSpPr txBox="1">
            <a:spLocks noGrp="1"/>
          </p:cNvSpPr>
          <p:nvPr>
            <p:ph type="title" idx="4" hasCustomPrompt="1"/>
          </p:nvPr>
        </p:nvSpPr>
        <p:spPr>
          <a:xfrm>
            <a:off x="2467200" y="3143849"/>
            <a:ext cx="42096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3" name="Google Shape;273;p28"/>
          <p:cNvSpPr txBox="1">
            <a:spLocks noGrp="1"/>
          </p:cNvSpPr>
          <p:nvPr>
            <p:ph type="subTitle" idx="5"/>
          </p:nvPr>
        </p:nvSpPr>
        <p:spPr>
          <a:xfrm>
            <a:off x="2467200" y="3819425"/>
            <a:ext cx="420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74" name="Google Shape;274;p28"/>
          <p:cNvSpPr/>
          <p:nvPr/>
        </p:nvSpPr>
        <p:spPr>
          <a:xfrm rot="10800000">
            <a:off x="4567086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8"/>
          <p:cNvSpPr/>
          <p:nvPr/>
        </p:nvSpPr>
        <p:spPr>
          <a:xfrm rot="10800000">
            <a:off x="2280421" y="4991006"/>
            <a:ext cx="22869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8"/>
          <p:cNvSpPr/>
          <p:nvPr/>
        </p:nvSpPr>
        <p:spPr>
          <a:xfrm rot="10800000">
            <a:off x="-1488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8"/>
          <p:cNvSpPr/>
          <p:nvPr/>
        </p:nvSpPr>
        <p:spPr>
          <a:xfrm rot="10800000">
            <a:off x="6849344" y="4991006"/>
            <a:ext cx="2302500" cy="1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6"/>
          <p:cNvSpPr/>
          <p:nvPr/>
        </p:nvSpPr>
        <p:spPr>
          <a:xfrm rot="10800000">
            <a:off x="4567086" y="4991006"/>
            <a:ext cx="2286900" cy="1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6"/>
          <p:cNvSpPr/>
          <p:nvPr/>
        </p:nvSpPr>
        <p:spPr>
          <a:xfrm rot="10800000">
            <a:off x="2280421" y="4991006"/>
            <a:ext cx="2286900" cy="1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6"/>
          <p:cNvSpPr/>
          <p:nvPr/>
        </p:nvSpPr>
        <p:spPr>
          <a:xfrm rot="10800000">
            <a:off x="-1488" y="4991006"/>
            <a:ext cx="2286900" cy="1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6"/>
          <p:cNvSpPr/>
          <p:nvPr/>
        </p:nvSpPr>
        <p:spPr>
          <a:xfrm rot="10800000">
            <a:off x="6849344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6"/>
          <p:cNvSpPr/>
          <p:nvPr/>
        </p:nvSpPr>
        <p:spPr>
          <a:xfrm>
            <a:off x="717000" y="508150"/>
            <a:ext cx="77040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"/>
          <p:cNvSpPr txBox="1">
            <a:spLocks noGrp="1"/>
          </p:cNvSpPr>
          <p:nvPr>
            <p:ph type="title"/>
          </p:nvPr>
        </p:nvSpPr>
        <p:spPr>
          <a:xfrm>
            <a:off x="784050" y="2961496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80" name="Google Shape;280;p29"/>
          <p:cNvSpPr txBox="1">
            <a:spLocks noGrp="1"/>
          </p:cNvSpPr>
          <p:nvPr>
            <p:ph type="subTitle" idx="1"/>
          </p:nvPr>
        </p:nvSpPr>
        <p:spPr>
          <a:xfrm>
            <a:off x="784050" y="3394094"/>
            <a:ext cx="2305500" cy="6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29"/>
          <p:cNvSpPr txBox="1">
            <a:spLocks noGrp="1"/>
          </p:cNvSpPr>
          <p:nvPr>
            <p:ph type="title" idx="2"/>
          </p:nvPr>
        </p:nvSpPr>
        <p:spPr>
          <a:xfrm>
            <a:off x="3425699" y="2961496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82" name="Google Shape;282;p29"/>
          <p:cNvSpPr txBox="1">
            <a:spLocks noGrp="1"/>
          </p:cNvSpPr>
          <p:nvPr>
            <p:ph type="subTitle" idx="3"/>
          </p:nvPr>
        </p:nvSpPr>
        <p:spPr>
          <a:xfrm>
            <a:off x="3425699" y="3394094"/>
            <a:ext cx="2305500" cy="6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9"/>
          <p:cNvSpPr txBox="1">
            <a:spLocks noGrp="1"/>
          </p:cNvSpPr>
          <p:nvPr>
            <p:ph type="title" idx="4"/>
          </p:nvPr>
        </p:nvSpPr>
        <p:spPr>
          <a:xfrm>
            <a:off x="6067348" y="2961496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84" name="Google Shape;284;p29"/>
          <p:cNvSpPr txBox="1">
            <a:spLocks noGrp="1"/>
          </p:cNvSpPr>
          <p:nvPr>
            <p:ph type="subTitle" idx="5"/>
          </p:nvPr>
        </p:nvSpPr>
        <p:spPr>
          <a:xfrm>
            <a:off x="6067348" y="3394094"/>
            <a:ext cx="2305500" cy="6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9"/>
          <p:cNvSpPr txBox="1">
            <a:spLocks noGrp="1"/>
          </p:cNvSpPr>
          <p:nvPr>
            <p:ph type="title" idx="6" hasCustomPrompt="1"/>
          </p:nvPr>
        </p:nvSpPr>
        <p:spPr>
          <a:xfrm>
            <a:off x="1475400" y="2001726"/>
            <a:ext cx="922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6" name="Google Shape;286;p29"/>
          <p:cNvSpPr txBox="1">
            <a:spLocks noGrp="1"/>
          </p:cNvSpPr>
          <p:nvPr>
            <p:ph type="title" idx="7" hasCustomPrompt="1"/>
          </p:nvPr>
        </p:nvSpPr>
        <p:spPr>
          <a:xfrm>
            <a:off x="4117049" y="2001726"/>
            <a:ext cx="922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7" name="Google Shape;287;p29"/>
          <p:cNvSpPr txBox="1">
            <a:spLocks noGrp="1"/>
          </p:cNvSpPr>
          <p:nvPr>
            <p:ph type="title" idx="8" hasCustomPrompt="1"/>
          </p:nvPr>
        </p:nvSpPr>
        <p:spPr>
          <a:xfrm>
            <a:off x="6758698" y="2001726"/>
            <a:ext cx="922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8" name="Google Shape;288;p29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9"/>
          <p:cNvSpPr/>
          <p:nvPr/>
        </p:nvSpPr>
        <p:spPr>
          <a:xfrm rot="10800000">
            <a:off x="4567086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9"/>
          <p:cNvSpPr/>
          <p:nvPr/>
        </p:nvSpPr>
        <p:spPr>
          <a:xfrm rot="10800000">
            <a:off x="2280421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9"/>
          <p:cNvSpPr/>
          <p:nvPr/>
        </p:nvSpPr>
        <p:spPr>
          <a:xfrm rot="10800000">
            <a:off x="-1488" y="4991006"/>
            <a:ext cx="2286900" cy="1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9"/>
          <p:cNvSpPr/>
          <p:nvPr/>
        </p:nvSpPr>
        <p:spPr>
          <a:xfrm rot="10800000">
            <a:off x="6849344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9"/>
          <p:cNvSpPr/>
          <p:nvPr/>
        </p:nvSpPr>
        <p:spPr>
          <a:xfrm>
            <a:off x="717000" y="508150"/>
            <a:ext cx="77040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1"/>
          <p:cNvSpPr/>
          <p:nvPr/>
        </p:nvSpPr>
        <p:spPr>
          <a:xfrm rot="10800000">
            <a:off x="4567086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1"/>
          <p:cNvSpPr/>
          <p:nvPr/>
        </p:nvSpPr>
        <p:spPr>
          <a:xfrm rot="10800000">
            <a:off x="2280421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1"/>
          <p:cNvSpPr/>
          <p:nvPr/>
        </p:nvSpPr>
        <p:spPr>
          <a:xfrm rot="10800000">
            <a:off x="-1488" y="4991006"/>
            <a:ext cx="2286900" cy="1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1"/>
          <p:cNvSpPr/>
          <p:nvPr/>
        </p:nvSpPr>
        <p:spPr>
          <a:xfrm rot="10800000">
            <a:off x="6849344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2"/>
          <p:cNvSpPr/>
          <p:nvPr/>
        </p:nvSpPr>
        <p:spPr>
          <a:xfrm rot="10800000" flipH="1">
            <a:off x="2296370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2"/>
          <p:cNvSpPr/>
          <p:nvPr/>
        </p:nvSpPr>
        <p:spPr>
          <a:xfrm rot="10800000" flipH="1">
            <a:off x="4583035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2"/>
          <p:cNvSpPr/>
          <p:nvPr/>
        </p:nvSpPr>
        <p:spPr>
          <a:xfrm rot="10800000" flipH="1">
            <a:off x="6864944" y="4991006"/>
            <a:ext cx="2286900" cy="1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2"/>
          <p:cNvSpPr/>
          <p:nvPr/>
        </p:nvSpPr>
        <p:spPr>
          <a:xfrm rot="10800000" flipH="1">
            <a:off x="-1488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" name="Google Shape;321;p32"/>
          <p:cNvGrpSpPr/>
          <p:nvPr/>
        </p:nvGrpSpPr>
        <p:grpSpPr>
          <a:xfrm>
            <a:off x="721500" y="1236425"/>
            <a:ext cx="7704000" cy="3334505"/>
            <a:chOff x="721500" y="1236425"/>
            <a:chExt cx="7704000" cy="3334505"/>
          </a:xfrm>
        </p:grpSpPr>
        <p:sp>
          <p:nvSpPr>
            <p:cNvPr id="322" name="Google Shape;322;p32"/>
            <p:cNvSpPr/>
            <p:nvPr/>
          </p:nvSpPr>
          <p:spPr>
            <a:xfrm>
              <a:off x="721500" y="1236425"/>
              <a:ext cx="7704000" cy="3334500"/>
            </a:xfrm>
            <a:prstGeom prst="roundRect">
              <a:avLst>
                <a:gd name="adj" fmla="val 492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3" name="Google Shape;323;p32"/>
            <p:cNvGrpSpPr/>
            <p:nvPr/>
          </p:nvGrpSpPr>
          <p:grpSpPr>
            <a:xfrm>
              <a:off x="7849155" y="1388837"/>
              <a:ext cx="572696" cy="3182093"/>
              <a:chOff x="7849155" y="1388837"/>
              <a:chExt cx="572696" cy="3182093"/>
            </a:xfrm>
          </p:grpSpPr>
          <p:grpSp>
            <p:nvGrpSpPr>
              <p:cNvPr id="324" name="Google Shape;324;p32"/>
              <p:cNvGrpSpPr/>
              <p:nvPr/>
            </p:nvGrpSpPr>
            <p:grpSpPr>
              <a:xfrm>
                <a:off x="7849155" y="1388837"/>
                <a:ext cx="420286" cy="106769"/>
                <a:chOff x="2098350" y="467225"/>
                <a:chExt cx="817200" cy="207600"/>
              </a:xfrm>
            </p:grpSpPr>
            <p:sp>
              <p:nvSpPr>
                <p:cNvPr id="325" name="Google Shape;325;p32"/>
                <p:cNvSpPr/>
                <p:nvPr/>
              </p:nvSpPr>
              <p:spPr>
                <a:xfrm>
                  <a:off x="2098350" y="467225"/>
                  <a:ext cx="207600" cy="2076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32"/>
                <p:cNvSpPr/>
                <p:nvPr/>
              </p:nvSpPr>
              <p:spPr>
                <a:xfrm>
                  <a:off x="2403150" y="467225"/>
                  <a:ext cx="207600" cy="2076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32"/>
                <p:cNvSpPr/>
                <p:nvPr/>
              </p:nvSpPr>
              <p:spPr>
                <a:xfrm>
                  <a:off x="2707950" y="467225"/>
                  <a:ext cx="207600" cy="207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8" name="Google Shape;328;p32"/>
              <p:cNvGrpSpPr/>
              <p:nvPr/>
            </p:nvGrpSpPr>
            <p:grpSpPr>
              <a:xfrm>
                <a:off x="7984751" y="4133830"/>
                <a:ext cx="437100" cy="437100"/>
                <a:chOff x="8116049" y="5584959"/>
                <a:chExt cx="437100" cy="437100"/>
              </a:xfrm>
            </p:grpSpPr>
            <p:sp>
              <p:nvSpPr>
                <p:cNvPr id="329" name="Google Shape;329;p32"/>
                <p:cNvSpPr/>
                <p:nvPr/>
              </p:nvSpPr>
              <p:spPr>
                <a:xfrm rot="-2700000">
                  <a:off x="8110375" y="5718657"/>
                  <a:ext cx="448447" cy="169706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32"/>
                <p:cNvSpPr/>
                <p:nvPr/>
              </p:nvSpPr>
              <p:spPr>
                <a:xfrm flipH="1">
                  <a:off x="8244350" y="5713350"/>
                  <a:ext cx="308700" cy="308700"/>
                </a:xfrm>
                <a:prstGeom prst="rtTriangle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2266350" y="1520550"/>
            <a:ext cx="4611300" cy="25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2743200" lvl="5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3200400" lvl="6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302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7"/>
          <p:cNvSpPr/>
          <p:nvPr/>
        </p:nvSpPr>
        <p:spPr>
          <a:xfrm rot="10800000">
            <a:off x="4567086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7"/>
          <p:cNvSpPr/>
          <p:nvPr/>
        </p:nvSpPr>
        <p:spPr>
          <a:xfrm rot="10800000">
            <a:off x="2280421" y="4991006"/>
            <a:ext cx="2286900" cy="1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7"/>
          <p:cNvSpPr/>
          <p:nvPr/>
        </p:nvSpPr>
        <p:spPr>
          <a:xfrm rot="10800000">
            <a:off x="-1488" y="4991006"/>
            <a:ext cx="2286900" cy="1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7"/>
          <p:cNvSpPr/>
          <p:nvPr/>
        </p:nvSpPr>
        <p:spPr>
          <a:xfrm rot="10800000">
            <a:off x="6849344" y="4991006"/>
            <a:ext cx="23025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7"/>
          <p:cNvSpPr/>
          <p:nvPr/>
        </p:nvSpPr>
        <p:spPr>
          <a:xfrm>
            <a:off x="717000" y="508150"/>
            <a:ext cx="77040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 txBox="1">
            <a:spLocks noGrp="1"/>
          </p:cNvSpPr>
          <p:nvPr>
            <p:ph type="title"/>
          </p:nvPr>
        </p:nvSpPr>
        <p:spPr>
          <a:xfrm>
            <a:off x="1999350" y="1618350"/>
            <a:ext cx="5145300" cy="19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4" name="Google Shape;74;p8"/>
          <p:cNvSpPr/>
          <p:nvPr/>
        </p:nvSpPr>
        <p:spPr>
          <a:xfrm rot="10800000">
            <a:off x="4567086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/>
          <p:nvPr/>
        </p:nvSpPr>
        <p:spPr>
          <a:xfrm rot="10800000">
            <a:off x="2280421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8"/>
          <p:cNvSpPr/>
          <p:nvPr/>
        </p:nvSpPr>
        <p:spPr>
          <a:xfrm rot="10800000">
            <a:off x="-1488" y="4991006"/>
            <a:ext cx="2286900" cy="1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8"/>
          <p:cNvSpPr/>
          <p:nvPr/>
        </p:nvSpPr>
        <p:spPr>
          <a:xfrm rot="10800000">
            <a:off x="6849344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 txBox="1">
            <a:spLocks noGrp="1"/>
          </p:cNvSpPr>
          <p:nvPr>
            <p:ph type="title"/>
          </p:nvPr>
        </p:nvSpPr>
        <p:spPr>
          <a:xfrm>
            <a:off x="950225" y="920875"/>
            <a:ext cx="3525300" cy="9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0"/>
          <p:cNvSpPr/>
          <p:nvPr/>
        </p:nvSpPr>
        <p:spPr>
          <a:xfrm rot="10800000">
            <a:off x="4567086" y="4991006"/>
            <a:ext cx="2286900" cy="1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0"/>
          <p:cNvSpPr/>
          <p:nvPr/>
        </p:nvSpPr>
        <p:spPr>
          <a:xfrm rot="10800000">
            <a:off x="2280421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0"/>
          <p:cNvSpPr/>
          <p:nvPr/>
        </p:nvSpPr>
        <p:spPr>
          <a:xfrm rot="10800000">
            <a:off x="-1488" y="4991006"/>
            <a:ext cx="2286900" cy="1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0"/>
          <p:cNvSpPr/>
          <p:nvPr/>
        </p:nvSpPr>
        <p:spPr>
          <a:xfrm rot="10800000">
            <a:off x="6849344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 txBox="1">
            <a:spLocks noGrp="1"/>
          </p:cNvSpPr>
          <p:nvPr>
            <p:ph type="title" hasCustomPrompt="1"/>
          </p:nvPr>
        </p:nvSpPr>
        <p:spPr>
          <a:xfrm>
            <a:off x="998550" y="1636888"/>
            <a:ext cx="7146900" cy="11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4" name="Google Shape;94;p11"/>
          <p:cNvSpPr txBox="1">
            <a:spLocks noGrp="1"/>
          </p:cNvSpPr>
          <p:nvPr>
            <p:ph type="subTitle" idx="1"/>
          </p:nvPr>
        </p:nvSpPr>
        <p:spPr>
          <a:xfrm>
            <a:off x="2139150" y="2998113"/>
            <a:ext cx="48657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5" name="Google Shape;95;p11"/>
          <p:cNvSpPr/>
          <p:nvPr/>
        </p:nvSpPr>
        <p:spPr>
          <a:xfrm rot="10800000">
            <a:off x="4567086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1"/>
          <p:cNvSpPr/>
          <p:nvPr/>
        </p:nvSpPr>
        <p:spPr>
          <a:xfrm rot="10800000">
            <a:off x="2280421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1"/>
          <p:cNvSpPr/>
          <p:nvPr/>
        </p:nvSpPr>
        <p:spPr>
          <a:xfrm rot="10800000">
            <a:off x="-1488" y="4991006"/>
            <a:ext cx="2286900" cy="1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1"/>
          <p:cNvSpPr/>
          <p:nvPr/>
        </p:nvSpPr>
        <p:spPr>
          <a:xfrm rot="10800000">
            <a:off x="6849344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4"/>
          <p:cNvSpPr txBox="1">
            <a:spLocks noGrp="1"/>
          </p:cNvSpPr>
          <p:nvPr>
            <p:ph type="title"/>
          </p:nvPr>
        </p:nvSpPr>
        <p:spPr>
          <a:xfrm>
            <a:off x="2618250" y="3100294"/>
            <a:ext cx="39075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subTitle" idx="1"/>
          </p:nvPr>
        </p:nvSpPr>
        <p:spPr>
          <a:xfrm>
            <a:off x="1226400" y="1511306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3" name="Google Shape;123;p14"/>
          <p:cNvSpPr/>
          <p:nvPr/>
        </p:nvSpPr>
        <p:spPr>
          <a:xfrm rot="10800000">
            <a:off x="4567086" y="4991006"/>
            <a:ext cx="2286900" cy="1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4"/>
          <p:cNvSpPr/>
          <p:nvPr/>
        </p:nvSpPr>
        <p:spPr>
          <a:xfrm rot="10800000">
            <a:off x="2280421" y="4991006"/>
            <a:ext cx="2286900" cy="1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4"/>
          <p:cNvSpPr/>
          <p:nvPr/>
        </p:nvSpPr>
        <p:spPr>
          <a:xfrm rot="10800000">
            <a:off x="-1488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4"/>
          <p:cNvSpPr/>
          <p:nvPr/>
        </p:nvSpPr>
        <p:spPr>
          <a:xfrm rot="10800000">
            <a:off x="6849344" y="4991006"/>
            <a:ext cx="2302500" cy="1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5"/>
          <p:cNvSpPr txBox="1">
            <a:spLocks noGrp="1"/>
          </p:cNvSpPr>
          <p:nvPr>
            <p:ph type="title"/>
          </p:nvPr>
        </p:nvSpPr>
        <p:spPr>
          <a:xfrm>
            <a:off x="2038200" y="1428248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title" idx="2" hasCustomPrompt="1"/>
          </p:nvPr>
        </p:nvSpPr>
        <p:spPr>
          <a:xfrm>
            <a:off x="4114800" y="3107998"/>
            <a:ext cx="9144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1"/>
          </p:nvPr>
        </p:nvSpPr>
        <p:spPr>
          <a:xfrm>
            <a:off x="2542200" y="2398658"/>
            <a:ext cx="405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5"/>
          <p:cNvSpPr/>
          <p:nvPr/>
        </p:nvSpPr>
        <p:spPr>
          <a:xfrm rot="10800000" flipH="1">
            <a:off x="2296370" y="4991006"/>
            <a:ext cx="2286900" cy="1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5"/>
          <p:cNvSpPr/>
          <p:nvPr/>
        </p:nvSpPr>
        <p:spPr>
          <a:xfrm rot="10800000" flipH="1">
            <a:off x="4583035" y="4991006"/>
            <a:ext cx="2286900" cy="1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5"/>
          <p:cNvSpPr/>
          <p:nvPr/>
        </p:nvSpPr>
        <p:spPr>
          <a:xfrm rot="10800000" flipH="1">
            <a:off x="6864944" y="4991006"/>
            <a:ext cx="2286900" cy="1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5"/>
          <p:cNvSpPr/>
          <p:nvPr/>
        </p:nvSpPr>
        <p:spPr>
          <a:xfrm rot="10800000" flipH="1">
            <a:off x="-1488" y="4991006"/>
            <a:ext cx="2302500" cy="1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539496"/>
            <a:ext cx="770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ExtraBold"/>
              <a:buNone/>
              <a:defRPr sz="280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6" r:id="rId5"/>
    <p:sldLayoutId id="2147483657" r:id="rId6"/>
    <p:sldLayoutId id="2147483658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8" r:id="rId15"/>
    <p:sldLayoutId id="2147483670" r:id="rId16"/>
    <p:sldLayoutId id="2147483671" r:id="rId17"/>
    <p:sldLayoutId id="2147483673" r:id="rId18"/>
    <p:sldLayoutId id="2147483674" r:id="rId19"/>
    <p:sldLayoutId id="2147483675" r:id="rId20"/>
    <p:sldLayoutId id="2147483677" r:id="rId21"/>
    <p:sldLayoutId id="2147483678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Relationship Id="rId9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scientist.roy.77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nstagram.com/single_character_boy/" TargetMode="External"/><Relationship Id="rId5" Type="http://schemas.openxmlformats.org/officeDocument/2006/relationships/hyperlink" Target="https://twitter.com/Brahmin_Navneet" TargetMode="External"/><Relationship Id="rId4" Type="http://schemas.openxmlformats.org/officeDocument/2006/relationships/hyperlink" Target="https://www.linkedin.com/in/navneet-shandilya-b03b04181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36"/>
          <p:cNvGrpSpPr/>
          <p:nvPr/>
        </p:nvGrpSpPr>
        <p:grpSpPr>
          <a:xfrm>
            <a:off x="717644" y="843900"/>
            <a:ext cx="7704000" cy="3455700"/>
            <a:chOff x="717644" y="841542"/>
            <a:chExt cx="7704000" cy="3455700"/>
          </a:xfrm>
          <a:effectLst>
            <a:glow rad="2286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342" name="Google Shape;342;p36"/>
            <p:cNvSpPr/>
            <p:nvPr/>
          </p:nvSpPr>
          <p:spPr>
            <a:xfrm>
              <a:off x="717644" y="841542"/>
              <a:ext cx="7704000" cy="34557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3" name="Google Shape;343;p36"/>
            <p:cNvGrpSpPr/>
            <p:nvPr/>
          </p:nvGrpSpPr>
          <p:grpSpPr>
            <a:xfrm>
              <a:off x="7853662" y="993960"/>
              <a:ext cx="420286" cy="106769"/>
              <a:chOff x="2098350" y="467225"/>
              <a:chExt cx="817200" cy="207600"/>
            </a:xfrm>
          </p:grpSpPr>
          <p:sp>
            <p:nvSpPr>
              <p:cNvPr id="344" name="Google Shape;344;p36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6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6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7" name="Google Shape;347;p36"/>
            <p:cNvGrpSpPr/>
            <p:nvPr/>
          </p:nvGrpSpPr>
          <p:grpSpPr>
            <a:xfrm>
              <a:off x="8025808" y="3979774"/>
              <a:ext cx="395836" cy="317468"/>
              <a:chOff x="7773503" y="3987878"/>
              <a:chExt cx="395836" cy="317468"/>
            </a:xfrm>
          </p:grpSpPr>
          <p:sp>
            <p:nvSpPr>
              <p:cNvPr id="348" name="Google Shape;348;p36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6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0" name="Google Shape;350;p36"/>
          <p:cNvSpPr/>
          <p:nvPr/>
        </p:nvSpPr>
        <p:spPr>
          <a:xfrm>
            <a:off x="2268297" y="3620966"/>
            <a:ext cx="43239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1" name="Google Shape;351;p36"/>
          <p:cNvSpPr txBox="1">
            <a:spLocks noGrp="1"/>
          </p:cNvSpPr>
          <p:nvPr>
            <p:ph type="ctrTitle"/>
          </p:nvPr>
        </p:nvSpPr>
        <p:spPr>
          <a:xfrm>
            <a:off x="845400" y="1419146"/>
            <a:ext cx="7453200" cy="16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>
                <a:solidFill>
                  <a:schemeClr val="accent1"/>
                </a:solidFill>
              </a:rPr>
              <a:t>GESTURE</a:t>
            </a:r>
            <a:r>
              <a:rPr lang="en" sz="7000" dirty="0">
                <a:solidFill>
                  <a:schemeClr val="accent3"/>
                </a:solidFill>
              </a:rPr>
              <a:t> </a:t>
            </a:r>
            <a:r>
              <a:rPr lang="en" sz="7000" dirty="0">
                <a:solidFill>
                  <a:schemeClr val="lt1"/>
                </a:solidFill>
              </a:rPr>
              <a:t> </a:t>
            </a:r>
            <a:r>
              <a:rPr lang="en" sz="7000" dirty="0">
                <a:solidFill>
                  <a:schemeClr val="accent4"/>
                </a:solidFill>
              </a:rPr>
              <a:t>CONTROLLED</a:t>
            </a:r>
            <a:r>
              <a:rPr lang="en" sz="7500" dirty="0">
                <a:solidFill>
                  <a:schemeClr val="lt1"/>
                </a:solidFill>
              </a:rPr>
              <a:t> </a:t>
            </a:r>
            <a:r>
              <a:rPr lang="en" sz="4900" dirty="0">
                <a:solidFill>
                  <a:schemeClr val="dk2"/>
                </a:solidFill>
              </a:rPr>
              <a:t>GAME</a:t>
            </a:r>
            <a:endParaRPr sz="7000" dirty="0">
              <a:solidFill>
                <a:schemeClr val="accent1"/>
              </a:solidFill>
            </a:endParaRPr>
          </a:p>
        </p:txBody>
      </p:sp>
      <p:sp>
        <p:nvSpPr>
          <p:cNvPr id="352" name="Google Shape;352;p36"/>
          <p:cNvSpPr txBox="1">
            <a:spLocks noGrp="1"/>
          </p:cNvSpPr>
          <p:nvPr>
            <p:ph type="subTitle" idx="1"/>
          </p:nvPr>
        </p:nvSpPr>
        <p:spPr>
          <a:xfrm>
            <a:off x="2272986" y="3694534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accent6"/>
                </a:solidFill>
              </a:rPr>
              <a:t>Hello and welcome to all of you.</a:t>
            </a:r>
            <a:endParaRPr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" grpId="0" animBg="1"/>
      <p:bldP spid="351" grpId="0"/>
      <p:bldP spid="352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" name="Google Shape;553;p43"/>
          <p:cNvGrpSpPr/>
          <p:nvPr/>
        </p:nvGrpSpPr>
        <p:grpSpPr>
          <a:xfrm>
            <a:off x="730750" y="1805375"/>
            <a:ext cx="2366700" cy="2499900"/>
            <a:chOff x="6031148" y="1805375"/>
            <a:chExt cx="2366700" cy="2499900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554" name="Google Shape;554;p43"/>
            <p:cNvSpPr/>
            <p:nvPr/>
          </p:nvSpPr>
          <p:spPr>
            <a:xfrm>
              <a:off x="6031148" y="1805375"/>
              <a:ext cx="2366700" cy="24999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5" name="Google Shape;555;p43"/>
            <p:cNvGrpSpPr/>
            <p:nvPr/>
          </p:nvGrpSpPr>
          <p:grpSpPr>
            <a:xfrm>
              <a:off x="8002012" y="3987807"/>
              <a:ext cx="395836" cy="317468"/>
              <a:chOff x="7773503" y="3987878"/>
              <a:chExt cx="395836" cy="317468"/>
            </a:xfrm>
          </p:grpSpPr>
          <p:sp>
            <p:nvSpPr>
              <p:cNvPr id="556" name="Google Shape;556;p43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43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58" name="Google Shape;558;p43"/>
          <p:cNvGrpSpPr/>
          <p:nvPr/>
        </p:nvGrpSpPr>
        <p:grpSpPr>
          <a:xfrm>
            <a:off x="6072393" y="1776119"/>
            <a:ext cx="2366700" cy="2499900"/>
            <a:chOff x="6031148" y="1805375"/>
            <a:chExt cx="2366700" cy="2499900"/>
          </a:xfrm>
          <a:effectLst>
            <a:glow rad="228600">
              <a:srgbClr val="FFC000">
                <a:alpha val="40000"/>
              </a:srgbClr>
            </a:glow>
          </a:effectLst>
        </p:grpSpPr>
        <p:sp>
          <p:nvSpPr>
            <p:cNvPr id="559" name="Google Shape;559;p43"/>
            <p:cNvSpPr/>
            <p:nvPr/>
          </p:nvSpPr>
          <p:spPr>
            <a:xfrm>
              <a:off x="6031148" y="1805375"/>
              <a:ext cx="2366700" cy="24999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0" name="Google Shape;560;p43"/>
            <p:cNvGrpSpPr/>
            <p:nvPr/>
          </p:nvGrpSpPr>
          <p:grpSpPr>
            <a:xfrm>
              <a:off x="8002012" y="3987807"/>
              <a:ext cx="395836" cy="317468"/>
              <a:chOff x="7773503" y="3987878"/>
              <a:chExt cx="395836" cy="317468"/>
            </a:xfrm>
          </p:grpSpPr>
          <p:sp>
            <p:nvSpPr>
              <p:cNvPr id="561" name="Google Shape;561;p43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43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69" name="Google Shape;569;p43"/>
          <p:cNvSpPr/>
          <p:nvPr/>
        </p:nvSpPr>
        <p:spPr>
          <a:xfrm>
            <a:off x="6845692" y="1358230"/>
            <a:ext cx="932700" cy="9327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  <a:effectLst>
            <a:glow rad="228600">
              <a:srgbClr val="FFC000">
                <a:alpha val="40000"/>
              </a:srgb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43"/>
          <p:cNvSpPr/>
          <p:nvPr/>
        </p:nvSpPr>
        <p:spPr>
          <a:xfrm>
            <a:off x="1459925" y="1358554"/>
            <a:ext cx="932700" cy="932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43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</a:t>
            </a:r>
            <a:r>
              <a:rPr lang="en" dirty="0">
                <a:solidFill>
                  <a:schemeClr val="lt2"/>
                </a:solidFill>
              </a:rPr>
              <a:t>Objective</a:t>
            </a:r>
            <a:endParaRPr dirty="0"/>
          </a:p>
        </p:txBody>
      </p:sp>
      <p:sp>
        <p:nvSpPr>
          <p:cNvPr id="573" name="Google Shape;573;p43"/>
          <p:cNvSpPr txBox="1">
            <a:spLocks noGrp="1"/>
          </p:cNvSpPr>
          <p:nvPr>
            <p:ph type="title"/>
          </p:nvPr>
        </p:nvSpPr>
        <p:spPr>
          <a:xfrm>
            <a:off x="829675" y="2414016"/>
            <a:ext cx="2175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Cost-Effective</a:t>
            </a:r>
            <a:endParaRPr dirty="0"/>
          </a:p>
        </p:txBody>
      </p:sp>
      <p:sp>
        <p:nvSpPr>
          <p:cNvPr id="574" name="Google Shape;574;p43"/>
          <p:cNvSpPr txBox="1">
            <a:spLocks noGrp="1"/>
          </p:cNvSpPr>
          <p:nvPr>
            <p:ph type="subTitle" idx="1"/>
          </p:nvPr>
        </p:nvSpPr>
        <p:spPr>
          <a:xfrm>
            <a:off x="829675" y="2779776"/>
            <a:ext cx="21753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Giving a cost-effective solution to those who are specially abled.</a:t>
            </a:r>
            <a:endParaRPr dirty="0"/>
          </a:p>
        </p:txBody>
      </p:sp>
      <p:sp>
        <p:nvSpPr>
          <p:cNvPr id="575" name="Google Shape;575;p43"/>
          <p:cNvSpPr txBox="1">
            <a:spLocks noGrp="1"/>
          </p:cNvSpPr>
          <p:nvPr>
            <p:ph type="title" idx="2"/>
          </p:nvPr>
        </p:nvSpPr>
        <p:spPr>
          <a:xfrm>
            <a:off x="6086005" y="2388900"/>
            <a:ext cx="2362011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Physical Activity</a:t>
            </a:r>
            <a:endParaRPr dirty="0"/>
          </a:p>
        </p:txBody>
      </p:sp>
      <p:sp>
        <p:nvSpPr>
          <p:cNvPr id="576" name="Google Shape;576;p43"/>
          <p:cNvSpPr txBox="1">
            <a:spLocks noGrp="1"/>
          </p:cNvSpPr>
          <p:nvPr>
            <p:ph type="subTitle" idx="3"/>
          </p:nvPr>
        </p:nvSpPr>
        <p:spPr>
          <a:xfrm>
            <a:off x="6161806" y="2759313"/>
            <a:ext cx="21753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Unlike other games this will add physical activity of the users which will make them fit.</a:t>
            </a:r>
            <a:endParaRPr dirty="0"/>
          </a:p>
        </p:txBody>
      </p:sp>
      <p:grpSp>
        <p:nvGrpSpPr>
          <p:cNvPr id="578" name="Google Shape;578;p43"/>
          <p:cNvGrpSpPr/>
          <p:nvPr/>
        </p:nvGrpSpPr>
        <p:grpSpPr>
          <a:xfrm>
            <a:off x="1677136" y="1578016"/>
            <a:ext cx="498286" cy="493767"/>
            <a:chOff x="1748250" y="1361800"/>
            <a:chExt cx="414375" cy="415000"/>
          </a:xfrm>
        </p:grpSpPr>
        <p:sp>
          <p:nvSpPr>
            <p:cNvPr id="579" name="Google Shape;579;p43"/>
            <p:cNvSpPr/>
            <p:nvPr/>
          </p:nvSpPr>
          <p:spPr>
            <a:xfrm>
              <a:off x="1753875" y="1401800"/>
              <a:ext cx="380625" cy="368750"/>
            </a:xfrm>
            <a:custGeom>
              <a:avLst/>
              <a:gdLst/>
              <a:ahLst/>
              <a:cxnLst/>
              <a:rect l="l" t="t" r="r" b="b"/>
              <a:pathLst>
                <a:path w="15225" h="14750" extrusionOk="0">
                  <a:moveTo>
                    <a:pt x="15050" y="0"/>
                  </a:moveTo>
                  <a:lnTo>
                    <a:pt x="15000" y="25"/>
                  </a:lnTo>
                  <a:lnTo>
                    <a:pt x="14975" y="50"/>
                  </a:lnTo>
                  <a:lnTo>
                    <a:pt x="14925" y="75"/>
                  </a:lnTo>
                  <a:lnTo>
                    <a:pt x="13150" y="3175"/>
                  </a:lnTo>
                  <a:lnTo>
                    <a:pt x="13100" y="3225"/>
                  </a:lnTo>
                  <a:lnTo>
                    <a:pt x="13050" y="3250"/>
                  </a:lnTo>
                  <a:lnTo>
                    <a:pt x="13000" y="3275"/>
                  </a:lnTo>
                  <a:lnTo>
                    <a:pt x="12950" y="3250"/>
                  </a:lnTo>
                  <a:lnTo>
                    <a:pt x="11475" y="2800"/>
                  </a:lnTo>
                  <a:lnTo>
                    <a:pt x="11375" y="2800"/>
                  </a:lnTo>
                  <a:lnTo>
                    <a:pt x="11300" y="2850"/>
                  </a:lnTo>
                  <a:lnTo>
                    <a:pt x="7550" y="6625"/>
                  </a:lnTo>
                  <a:lnTo>
                    <a:pt x="7475" y="6675"/>
                  </a:lnTo>
                  <a:lnTo>
                    <a:pt x="7400" y="6675"/>
                  </a:lnTo>
                  <a:lnTo>
                    <a:pt x="5875" y="6300"/>
                  </a:lnTo>
                  <a:lnTo>
                    <a:pt x="5800" y="6300"/>
                  </a:lnTo>
                  <a:lnTo>
                    <a:pt x="5725" y="6375"/>
                  </a:lnTo>
                  <a:lnTo>
                    <a:pt x="2550" y="10625"/>
                  </a:lnTo>
                  <a:lnTo>
                    <a:pt x="2500" y="10650"/>
                  </a:lnTo>
                  <a:lnTo>
                    <a:pt x="2450" y="10675"/>
                  </a:lnTo>
                  <a:lnTo>
                    <a:pt x="0" y="11350"/>
                  </a:lnTo>
                  <a:lnTo>
                    <a:pt x="0" y="14750"/>
                  </a:lnTo>
                  <a:lnTo>
                    <a:pt x="15225" y="14750"/>
                  </a:lnTo>
                  <a:lnTo>
                    <a:pt x="15225" y="175"/>
                  </a:lnTo>
                  <a:lnTo>
                    <a:pt x="15225" y="100"/>
                  </a:lnTo>
                  <a:lnTo>
                    <a:pt x="15200" y="75"/>
                  </a:lnTo>
                  <a:lnTo>
                    <a:pt x="15150" y="25"/>
                  </a:lnTo>
                  <a:lnTo>
                    <a:pt x="151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3"/>
            <p:cNvSpPr/>
            <p:nvPr/>
          </p:nvSpPr>
          <p:spPr>
            <a:xfrm>
              <a:off x="2108875" y="1401800"/>
              <a:ext cx="25625" cy="368750"/>
            </a:xfrm>
            <a:custGeom>
              <a:avLst/>
              <a:gdLst/>
              <a:ahLst/>
              <a:cxnLst/>
              <a:rect l="l" t="t" r="r" b="b"/>
              <a:pathLst>
                <a:path w="1025" h="14750" extrusionOk="0">
                  <a:moveTo>
                    <a:pt x="850" y="0"/>
                  </a:moveTo>
                  <a:lnTo>
                    <a:pt x="800" y="25"/>
                  </a:lnTo>
                  <a:lnTo>
                    <a:pt x="775" y="50"/>
                  </a:lnTo>
                  <a:lnTo>
                    <a:pt x="725" y="75"/>
                  </a:lnTo>
                  <a:lnTo>
                    <a:pt x="0" y="1375"/>
                  </a:lnTo>
                  <a:lnTo>
                    <a:pt x="0" y="14750"/>
                  </a:lnTo>
                  <a:lnTo>
                    <a:pt x="1025" y="14750"/>
                  </a:lnTo>
                  <a:lnTo>
                    <a:pt x="1025" y="175"/>
                  </a:lnTo>
                  <a:lnTo>
                    <a:pt x="1025" y="100"/>
                  </a:lnTo>
                  <a:lnTo>
                    <a:pt x="1000" y="75"/>
                  </a:lnTo>
                  <a:lnTo>
                    <a:pt x="950" y="25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chemeClr val="dk1">
                <a:alpha val="195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3"/>
            <p:cNvSpPr/>
            <p:nvPr/>
          </p:nvSpPr>
          <p:spPr>
            <a:xfrm>
              <a:off x="1748250" y="1361800"/>
              <a:ext cx="414375" cy="415000"/>
            </a:xfrm>
            <a:custGeom>
              <a:avLst/>
              <a:gdLst/>
              <a:ahLst/>
              <a:cxnLst/>
              <a:rect l="l" t="t" r="r" b="b"/>
              <a:pathLst>
                <a:path w="16575" h="16600" extrusionOk="0">
                  <a:moveTo>
                    <a:pt x="225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0" y="16350"/>
                  </a:lnTo>
                  <a:lnTo>
                    <a:pt x="25" y="16450"/>
                  </a:lnTo>
                  <a:lnTo>
                    <a:pt x="75" y="16525"/>
                  </a:lnTo>
                  <a:lnTo>
                    <a:pt x="150" y="16575"/>
                  </a:lnTo>
                  <a:lnTo>
                    <a:pt x="225" y="16600"/>
                  </a:lnTo>
                  <a:lnTo>
                    <a:pt x="16350" y="16600"/>
                  </a:lnTo>
                  <a:lnTo>
                    <a:pt x="16425" y="16575"/>
                  </a:lnTo>
                  <a:lnTo>
                    <a:pt x="16525" y="16525"/>
                  </a:lnTo>
                  <a:lnTo>
                    <a:pt x="16575" y="16450"/>
                  </a:lnTo>
                  <a:lnTo>
                    <a:pt x="16575" y="16350"/>
                  </a:lnTo>
                  <a:lnTo>
                    <a:pt x="16575" y="16250"/>
                  </a:lnTo>
                  <a:lnTo>
                    <a:pt x="16525" y="16175"/>
                  </a:lnTo>
                  <a:lnTo>
                    <a:pt x="16425" y="16125"/>
                  </a:lnTo>
                  <a:lnTo>
                    <a:pt x="16350" y="16100"/>
                  </a:lnTo>
                  <a:lnTo>
                    <a:pt x="15700" y="16100"/>
                  </a:lnTo>
                  <a:lnTo>
                    <a:pt x="15700" y="15775"/>
                  </a:lnTo>
                  <a:lnTo>
                    <a:pt x="15675" y="15675"/>
                  </a:lnTo>
                  <a:lnTo>
                    <a:pt x="15625" y="15600"/>
                  </a:lnTo>
                  <a:lnTo>
                    <a:pt x="15550" y="15550"/>
                  </a:lnTo>
                  <a:lnTo>
                    <a:pt x="15450" y="15525"/>
                  </a:lnTo>
                  <a:lnTo>
                    <a:pt x="15350" y="15550"/>
                  </a:lnTo>
                  <a:lnTo>
                    <a:pt x="15275" y="15600"/>
                  </a:lnTo>
                  <a:lnTo>
                    <a:pt x="15225" y="15675"/>
                  </a:lnTo>
                  <a:lnTo>
                    <a:pt x="15225" y="15775"/>
                  </a:lnTo>
                  <a:lnTo>
                    <a:pt x="15225" y="16100"/>
                  </a:lnTo>
                  <a:lnTo>
                    <a:pt x="13475" y="16100"/>
                  </a:lnTo>
                  <a:lnTo>
                    <a:pt x="13475" y="15775"/>
                  </a:lnTo>
                  <a:lnTo>
                    <a:pt x="13450" y="15675"/>
                  </a:lnTo>
                  <a:lnTo>
                    <a:pt x="13400" y="15600"/>
                  </a:lnTo>
                  <a:lnTo>
                    <a:pt x="13325" y="15550"/>
                  </a:lnTo>
                  <a:lnTo>
                    <a:pt x="13225" y="15525"/>
                  </a:lnTo>
                  <a:lnTo>
                    <a:pt x="13150" y="15550"/>
                  </a:lnTo>
                  <a:lnTo>
                    <a:pt x="13075" y="15600"/>
                  </a:lnTo>
                  <a:lnTo>
                    <a:pt x="13000" y="15675"/>
                  </a:lnTo>
                  <a:lnTo>
                    <a:pt x="13000" y="15775"/>
                  </a:lnTo>
                  <a:lnTo>
                    <a:pt x="13000" y="16100"/>
                  </a:lnTo>
                  <a:lnTo>
                    <a:pt x="11250" y="16100"/>
                  </a:lnTo>
                  <a:lnTo>
                    <a:pt x="11250" y="15775"/>
                  </a:lnTo>
                  <a:lnTo>
                    <a:pt x="11250" y="15675"/>
                  </a:lnTo>
                  <a:lnTo>
                    <a:pt x="11200" y="15600"/>
                  </a:lnTo>
                  <a:lnTo>
                    <a:pt x="11100" y="15550"/>
                  </a:lnTo>
                  <a:lnTo>
                    <a:pt x="11025" y="15525"/>
                  </a:lnTo>
                  <a:lnTo>
                    <a:pt x="10925" y="15550"/>
                  </a:lnTo>
                  <a:lnTo>
                    <a:pt x="10850" y="15600"/>
                  </a:lnTo>
                  <a:lnTo>
                    <a:pt x="10800" y="15675"/>
                  </a:lnTo>
                  <a:lnTo>
                    <a:pt x="10775" y="15775"/>
                  </a:lnTo>
                  <a:lnTo>
                    <a:pt x="10775" y="16100"/>
                  </a:lnTo>
                  <a:lnTo>
                    <a:pt x="9050" y="16100"/>
                  </a:lnTo>
                  <a:lnTo>
                    <a:pt x="9050" y="15775"/>
                  </a:lnTo>
                  <a:lnTo>
                    <a:pt x="9025" y="15675"/>
                  </a:lnTo>
                  <a:lnTo>
                    <a:pt x="8975" y="15600"/>
                  </a:lnTo>
                  <a:lnTo>
                    <a:pt x="8900" y="15550"/>
                  </a:lnTo>
                  <a:lnTo>
                    <a:pt x="8800" y="15525"/>
                  </a:lnTo>
                  <a:lnTo>
                    <a:pt x="8700" y="15550"/>
                  </a:lnTo>
                  <a:lnTo>
                    <a:pt x="8625" y="15600"/>
                  </a:lnTo>
                  <a:lnTo>
                    <a:pt x="8575" y="15675"/>
                  </a:lnTo>
                  <a:lnTo>
                    <a:pt x="8550" y="15775"/>
                  </a:lnTo>
                  <a:lnTo>
                    <a:pt x="8550" y="16100"/>
                  </a:lnTo>
                  <a:lnTo>
                    <a:pt x="475" y="16100"/>
                  </a:lnTo>
                  <a:lnTo>
                    <a:pt x="475" y="8200"/>
                  </a:lnTo>
                  <a:lnTo>
                    <a:pt x="825" y="8200"/>
                  </a:lnTo>
                  <a:lnTo>
                    <a:pt x="900" y="8175"/>
                  </a:lnTo>
                  <a:lnTo>
                    <a:pt x="1000" y="8125"/>
                  </a:lnTo>
                  <a:lnTo>
                    <a:pt x="1050" y="8050"/>
                  </a:lnTo>
                  <a:lnTo>
                    <a:pt x="1050" y="7950"/>
                  </a:lnTo>
                  <a:lnTo>
                    <a:pt x="1050" y="7850"/>
                  </a:lnTo>
                  <a:lnTo>
                    <a:pt x="1000" y="7775"/>
                  </a:lnTo>
                  <a:lnTo>
                    <a:pt x="900" y="7725"/>
                  </a:lnTo>
                  <a:lnTo>
                    <a:pt x="825" y="7700"/>
                  </a:lnTo>
                  <a:lnTo>
                    <a:pt x="475" y="7700"/>
                  </a:lnTo>
                  <a:lnTo>
                    <a:pt x="475" y="5975"/>
                  </a:lnTo>
                  <a:lnTo>
                    <a:pt x="825" y="5975"/>
                  </a:lnTo>
                  <a:lnTo>
                    <a:pt x="900" y="5950"/>
                  </a:lnTo>
                  <a:lnTo>
                    <a:pt x="1000" y="5900"/>
                  </a:lnTo>
                  <a:lnTo>
                    <a:pt x="1050" y="5825"/>
                  </a:lnTo>
                  <a:lnTo>
                    <a:pt x="1050" y="5725"/>
                  </a:lnTo>
                  <a:lnTo>
                    <a:pt x="1050" y="5650"/>
                  </a:lnTo>
                  <a:lnTo>
                    <a:pt x="1000" y="5575"/>
                  </a:lnTo>
                  <a:lnTo>
                    <a:pt x="900" y="5500"/>
                  </a:lnTo>
                  <a:lnTo>
                    <a:pt x="475" y="5500"/>
                  </a:lnTo>
                  <a:lnTo>
                    <a:pt x="475" y="3750"/>
                  </a:lnTo>
                  <a:lnTo>
                    <a:pt x="900" y="3750"/>
                  </a:lnTo>
                  <a:lnTo>
                    <a:pt x="1000" y="3675"/>
                  </a:lnTo>
                  <a:lnTo>
                    <a:pt x="1050" y="3600"/>
                  </a:lnTo>
                  <a:lnTo>
                    <a:pt x="1050" y="3525"/>
                  </a:lnTo>
                  <a:lnTo>
                    <a:pt x="1050" y="3425"/>
                  </a:lnTo>
                  <a:lnTo>
                    <a:pt x="1000" y="3350"/>
                  </a:lnTo>
                  <a:lnTo>
                    <a:pt x="900" y="3300"/>
                  </a:lnTo>
                  <a:lnTo>
                    <a:pt x="825" y="3275"/>
                  </a:lnTo>
                  <a:lnTo>
                    <a:pt x="475" y="3275"/>
                  </a:lnTo>
                  <a:lnTo>
                    <a:pt x="475" y="1525"/>
                  </a:lnTo>
                  <a:lnTo>
                    <a:pt x="900" y="1525"/>
                  </a:lnTo>
                  <a:lnTo>
                    <a:pt x="1000" y="1475"/>
                  </a:lnTo>
                  <a:lnTo>
                    <a:pt x="1050" y="1400"/>
                  </a:lnTo>
                  <a:lnTo>
                    <a:pt x="1050" y="1300"/>
                  </a:lnTo>
                  <a:lnTo>
                    <a:pt x="1050" y="1200"/>
                  </a:lnTo>
                  <a:lnTo>
                    <a:pt x="1000" y="1125"/>
                  </a:lnTo>
                  <a:lnTo>
                    <a:pt x="900" y="1075"/>
                  </a:lnTo>
                  <a:lnTo>
                    <a:pt x="825" y="1050"/>
                  </a:lnTo>
                  <a:lnTo>
                    <a:pt x="475" y="1050"/>
                  </a:lnTo>
                  <a:lnTo>
                    <a:pt x="475" y="250"/>
                  </a:lnTo>
                  <a:lnTo>
                    <a:pt x="450" y="150"/>
                  </a:lnTo>
                  <a:lnTo>
                    <a:pt x="400" y="75"/>
                  </a:lnTo>
                  <a:lnTo>
                    <a:pt x="325" y="2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3"/>
            <p:cNvSpPr/>
            <p:nvPr/>
          </p:nvSpPr>
          <p:spPr>
            <a:xfrm>
              <a:off x="1810750" y="1662425"/>
              <a:ext cx="11875" cy="80625"/>
            </a:xfrm>
            <a:custGeom>
              <a:avLst/>
              <a:gdLst/>
              <a:ahLst/>
              <a:cxnLst/>
              <a:rect l="l" t="t" r="r" b="b"/>
              <a:pathLst>
                <a:path w="475" h="3225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0" y="2975"/>
                  </a:lnTo>
                  <a:lnTo>
                    <a:pt x="25" y="3075"/>
                  </a:lnTo>
                  <a:lnTo>
                    <a:pt x="75" y="3150"/>
                  </a:lnTo>
                  <a:lnTo>
                    <a:pt x="150" y="3200"/>
                  </a:lnTo>
                  <a:lnTo>
                    <a:pt x="250" y="3225"/>
                  </a:lnTo>
                  <a:lnTo>
                    <a:pt x="325" y="3200"/>
                  </a:lnTo>
                  <a:lnTo>
                    <a:pt x="400" y="3150"/>
                  </a:lnTo>
                  <a:lnTo>
                    <a:pt x="475" y="3075"/>
                  </a:lnTo>
                  <a:lnTo>
                    <a:pt x="475" y="2975"/>
                  </a:lnTo>
                  <a:lnTo>
                    <a:pt x="475" y="250"/>
                  </a:lnTo>
                  <a:lnTo>
                    <a:pt x="475" y="150"/>
                  </a:lnTo>
                  <a:lnTo>
                    <a:pt x="400" y="75"/>
                  </a:lnTo>
                  <a:lnTo>
                    <a:pt x="325" y="25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dk1">
                <a:alpha val="195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3"/>
            <p:cNvSpPr/>
            <p:nvPr/>
          </p:nvSpPr>
          <p:spPr>
            <a:xfrm>
              <a:off x="1892625" y="1552425"/>
              <a:ext cx="11875" cy="155625"/>
            </a:xfrm>
            <a:custGeom>
              <a:avLst/>
              <a:gdLst/>
              <a:ahLst/>
              <a:cxnLst/>
              <a:rect l="l" t="t" r="r" b="b"/>
              <a:pathLst>
                <a:path w="475" h="6225" extrusionOk="0">
                  <a:moveTo>
                    <a:pt x="225" y="0"/>
                  </a:moveTo>
                  <a:lnTo>
                    <a:pt x="125" y="25"/>
                  </a:lnTo>
                  <a:lnTo>
                    <a:pt x="50" y="75"/>
                  </a:lnTo>
                  <a:lnTo>
                    <a:pt x="0" y="150"/>
                  </a:lnTo>
                  <a:lnTo>
                    <a:pt x="0" y="250"/>
                  </a:lnTo>
                  <a:lnTo>
                    <a:pt x="0" y="5975"/>
                  </a:lnTo>
                  <a:lnTo>
                    <a:pt x="0" y="6075"/>
                  </a:lnTo>
                  <a:lnTo>
                    <a:pt x="50" y="6150"/>
                  </a:lnTo>
                  <a:lnTo>
                    <a:pt x="125" y="6200"/>
                  </a:lnTo>
                  <a:lnTo>
                    <a:pt x="225" y="6225"/>
                  </a:lnTo>
                  <a:lnTo>
                    <a:pt x="325" y="6200"/>
                  </a:lnTo>
                  <a:lnTo>
                    <a:pt x="400" y="6150"/>
                  </a:lnTo>
                  <a:lnTo>
                    <a:pt x="450" y="6075"/>
                  </a:lnTo>
                  <a:lnTo>
                    <a:pt x="475" y="5975"/>
                  </a:lnTo>
                  <a:lnTo>
                    <a:pt x="475" y="250"/>
                  </a:lnTo>
                  <a:lnTo>
                    <a:pt x="450" y="150"/>
                  </a:lnTo>
                  <a:lnTo>
                    <a:pt x="400" y="75"/>
                  </a:lnTo>
                  <a:lnTo>
                    <a:pt x="325" y="2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dk1">
                <a:alpha val="195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3"/>
            <p:cNvSpPr/>
            <p:nvPr/>
          </p:nvSpPr>
          <p:spPr>
            <a:xfrm>
              <a:off x="1935125" y="1563050"/>
              <a:ext cx="11875" cy="158750"/>
            </a:xfrm>
            <a:custGeom>
              <a:avLst/>
              <a:gdLst/>
              <a:ahLst/>
              <a:cxnLst/>
              <a:rect l="l" t="t" r="r" b="b"/>
              <a:pathLst>
                <a:path w="475" h="6350" extrusionOk="0">
                  <a:moveTo>
                    <a:pt x="475" y="0"/>
                  </a:moveTo>
                  <a:lnTo>
                    <a:pt x="300" y="175"/>
                  </a:lnTo>
                  <a:lnTo>
                    <a:pt x="225" y="225"/>
                  </a:lnTo>
                  <a:lnTo>
                    <a:pt x="150" y="225"/>
                  </a:lnTo>
                  <a:lnTo>
                    <a:pt x="0" y="175"/>
                  </a:lnTo>
                  <a:lnTo>
                    <a:pt x="0" y="6125"/>
                  </a:lnTo>
                  <a:lnTo>
                    <a:pt x="0" y="6200"/>
                  </a:lnTo>
                  <a:lnTo>
                    <a:pt x="75" y="6300"/>
                  </a:lnTo>
                  <a:lnTo>
                    <a:pt x="150" y="6350"/>
                  </a:lnTo>
                  <a:lnTo>
                    <a:pt x="325" y="6350"/>
                  </a:lnTo>
                  <a:lnTo>
                    <a:pt x="400" y="6300"/>
                  </a:lnTo>
                  <a:lnTo>
                    <a:pt x="450" y="6200"/>
                  </a:lnTo>
                  <a:lnTo>
                    <a:pt x="475" y="6125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chemeClr val="dk1">
                <a:alpha val="195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3"/>
            <p:cNvSpPr/>
            <p:nvPr/>
          </p:nvSpPr>
          <p:spPr>
            <a:xfrm>
              <a:off x="2032000" y="1464925"/>
              <a:ext cx="12500" cy="213125"/>
            </a:xfrm>
            <a:custGeom>
              <a:avLst/>
              <a:gdLst/>
              <a:ahLst/>
              <a:cxnLst/>
              <a:rect l="l" t="t" r="r" b="b"/>
              <a:pathLst>
                <a:path w="500" h="8525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0" y="8275"/>
                  </a:lnTo>
                  <a:lnTo>
                    <a:pt x="25" y="8375"/>
                  </a:lnTo>
                  <a:lnTo>
                    <a:pt x="75" y="8450"/>
                  </a:lnTo>
                  <a:lnTo>
                    <a:pt x="150" y="8500"/>
                  </a:lnTo>
                  <a:lnTo>
                    <a:pt x="250" y="8525"/>
                  </a:lnTo>
                  <a:lnTo>
                    <a:pt x="350" y="8500"/>
                  </a:lnTo>
                  <a:lnTo>
                    <a:pt x="425" y="8450"/>
                  </a:lnTo>
                  <a:lnTo>
                    <a:pt x="475" y="8375"/>
                  </a:lnTo>
                  <a:lnTo>
                    <a:pt x="500" y="8275"/>
                  </a:lnTo>
                  <a:lnTo>
                    <a:pt x="500" y="250"/>
                  </a:lnTo>
                  <a:lnTo>
                    <a:pt x="475" y="150"/>
                  </a:lnTo>
                  <a:lnTo>
                    <a:pt x="425" y="75"/>
                  </a:lnTo>
                  <a:lnTo>
                    <a:pt x="350" y="25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dk1">
                <a:alpha val="195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3"/>
            <p:cNvSpPr/>
            <p:nvPr/>
          </p:nvSpPr>
          <p:spPr>
            <a:xfrm>
              <a:off x="2074500" y="1473675"/>
              <a:ext cx="12500" cy="241250"/>
            </a:xfrm>
            <a:custGeom>
              <a:avLst/>
              <a:gdLst/>
              <a:ahLst/>
              <a:cxnLst/>
              <a:rect l="l" t="t" r="r" b="b"/>
              <a:pathLst>
                <a:path w="500" h="9650" extrusionOk="0">
                  <a:moveTo>
                    <a:pt x="500" y="0"/>
                  </a:moveTo>
                  <a:lnTo>
                    <a:pt x="325" y="300"/>
                  </a:lnTo>
                  <a:lnTo>
                    <a:pt x="275" y="350"/>
                  </a:lnTo>
                  <a:lnTo>
                    <a:pt x="225" y="375"/>
                  </a:lnTo>
                  <a:lnTo>
                    <a:pt x="175" y="400"/>
                  </a:lnTo>
                  <a:lnTo>
                    <a:pt x="125" y="375"/>
                  </a:lnTo>
                  <a:lnTo>
                    <a:pt x="0" y="350"/>
                  </a:lnTo>
                  <a:lnTo>
                    <a:pt x="0" y="9400"/>
                  </a:lnTo>
                  <a:lnTo>
                    <a:pt x="25" y="9500"/>
                  </a:lnTo>
                  <a:lnTo>
                    <a:pt x="75" y="9575"/>
                  </a:lnTo>
                  <a:lnTo>
                    <a:pt x="150" y="9625"/>
                  </a:lnTo>
                  <a:lnTo>
                    <a:pt x="250" y="9650"/>
                  </a:lnTo>
                  <a:lnTo>
                    <a:pt x="350" y="9625"/>
                  </a:lnTo>
                  <a:lnTo>
                    <a:pt x="425" y="9575"/>
                  </a:lnTo>
                  <a:lnTo>
                    <a:pt x="475" y="9500"/>
                  </a:lnTo>
                  <a:lnTo>
                    <a:pt x="500" y="940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dk1">
                <a:alpha val="195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3"/>
            <p:cNvSpPr/>
            <p:nvPr/>
          </p:nvSpPr>
          <p:spPr>
            <a:xfrm>
              <a:off x="1877000" y="1536800"/>
              <a:ext cx="43125" cy="43750"/>
            </a:xfrm>
            <a:custGeom>
              <a:avLst/>
              <a:gdLst/>
              <a:ahLst/>
              <a:cxnLst/>
              <a:rect l="l" t="t" r="r" b="b"/>
              <a:pathLst>
                <a:path w="1725" h="1750" extrusionOk="0">
                  <a:moveTo>
                    <a:pt x="850" y="0"/>
                  </a:moveTo>
                  <a:lnTo>
                    <a:pt x="675" y="25"/>
                  </a:lnTo>
                  <a:lnTo>
                    <a:pt x="525" y="75"/>
                  </a:lnTo>
                  <a:lnTo>
                    <a:pt x="375" y="150"/>
                  </a:lnTo>
                  <a:lnTo>
                    <a:pt x="250" y="275"/>
                  </a:lnTo>
                  <a:lnTo>
                    <a:pt x="150" y="400"/>
                  </a:lnTo>
                  <a:lnTo>
                    <a:pt x="50" y="550"/>
                  </a:lnTo>
                  <a:lnTo>
                    <a:pt x="0" y="700"/>
                  </a:lnTo>
                  <a:lnTo>
                    <a:pt x="0" y="875"/>
                  </a:lnTo>
                  <a:lnTo>
                    <a:pt x="0" y="1050"/>
                  </a:lnTo>
                  <a:lnTo>
                    <a:pt x="50" y="1225"/>
                  </a:lnTo>
                  <a:lnTo>
                    <a:pt x="150" y="1350"/>
                  </a:lnTo>
                  <a:lnTo>
                    <a:pt x="250" y="1500"/>
                  </a:lnTo>
                  <a:lnTo>
                    <a:pt x="375" y="1600"/>
                  </a:lnTo>
                  <a:lnTo>
                    <a:pt x="525" y="1675"/>
                  </a:lnTo>
                  <a:lnTo>
                    <a:pt x="675" y="1725"/>
                  </a:lnTo>
                  <a:lnTo>
                    <a:pt x="850" y="1750"/>
                  </a:lnTo>
                  <a:lnTo>
                    <a:pt x="1025" y="1725"/>
                  </a:lnTo>
                  <a:lnTo>
                    <a:pt x="1200" y="1675"/>
                  </a:lnTo>
                  <a:lnTo>
                    <a:pt x="1350" y="1600"/>
                  </a:lnTo>
                  <a:lnTo>
                    <a:pt x="1475" y="1500"/>
                  </a:lnTo>
                  <a:lnTo>
                    <a:pt x="1575" y="1350"/>
                  </a:lnTo>
                  <a:lnTo>
                    <a:pt x="1650" y="1225"/>
                  </a:lnTo>
                  <a:lnTo>
                    <a:pt x="1700" y="1050"/>
                  </a:lnTo>
                  <a:lnTo>
                    <a:pt x="1725" y="875"/>
                  </a:lnTo>
                  <a:lnTo>
                    <a:pt x="1700" y="700"/>
                  </a:lnTo>
                  <a:lnTo>
                    <a:pt x="1650" y="550"/>
                  </a:lnTo>
                  <a:lnTo>
                    <a:pt x="1575" y="400"/>
                  </a:lnTo>
                  <a:lnTo>
                    <a:pt x="1475" y="275"/>
                  </a:lnTo>
                  <a:lnTo>
                    <a:pt x="1350" y="150"/>
                  </a:lnTo>
                  <a:lnTo>
                    <a:pt x="1200" y="75"/>
                  </a:lnTo>
                  <a:lnTo>
                    <a:pt x="1025" y="25"/>
                  </a:lnTo>
                  <a:lnTo>
                    <a:pt x="8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3"/>
            <p:cNvSpPr/>
            <p:nvPr/>
          </p:nvSpPr>
          <p:spPr>
            <a:xfrm>
              <a:off x="1888875" y="1536800"/>
              <a:ext cx="31250" cy="43750"/>
            </a:xfrm>
            <a:custGeom>
              <a:avLst/>
              <a:gdLst/>
              <a:ahLst/>
              <a:cxnLst/>
              <a:rect l="l" t="t" r="r" b="b"/>
              <a:pathLst>
                <a:path w="1250" h="1750" extrusionOk="0">
                  <a:moveTo>
                    <a:pt x="375" y="0"/>
                  </a:moveTo>
                  <a:lnTo>
                    <a:pt x="175" y="25"/>
                  </a:lnTo>
                  <a:lnTo>
                    <a:pt x="0" y="100"/>
                  </a:lnTo>
                  <a:lnTo>
                    <a:pt x="125" y="150"/>
                  </a:lnTo>
                  <a:lnTo>
                    <a:pt x="225" y="225"/>
                  </a:lnTo>
                  <a:lnTo>
                    <a:pt x="325" y="300"/>
                  </a:lnTo>
                  <a:lnTo>
                    <a:pt x="400" y="400"/>
                  </a:lnTo>
                  <a:lnTo>
                    <a:pt x="475" y="500"/>
                  </a:lnTo>
                  <a:lnTo>
                    <a:pt x="525" y="625"/>
                  </a:lnTo>
                  <a:lnTo>
                    <a:pt x="550" y="750"/>
                  </a:lnTo>
                  <a:lnTo>
                    <a:pt x="575" y="875"/>
                  </a:lnTo>
                  <a:lnTo>
                    <a:pt x="550" y="1000"/>
                  </a:lnTo>
                  <a:lnTo>
                    <a:pt x="525" y="1125"/>
                  </a:lnTo>
                  <a:lnTo>
                    <a:pt x="475" y="1250"/>
                  </a:lnTo>
                  <a:lnTo>
                    <a:pt x="400" y="1375"/>
                  </a:lnTo>
                  <a:lnTo>
                    <a:pt x="325" y="1450"/>
                  </a:lnTo>
                  <a:lnTo>
                    <a:pt x="225" y="1550"/>
                  </a:lnTo>
                  <a:lnTo>
                    <a:pt x="125" y="1600"/>
                  </a:lnTo>
                  <a:lnTo>
                    <a:pt x="0" y="1650"/>
                  </a:lnTo>
                  <a:lnTo>
                    <a:pt x="175" y="1725"/>
                  </a:lnTo>
                  <a:lnTo>
                    <a:pt x="375" y="1750"/>
                  </a:lnTo>
                  <a:lnTo>
                    <a:pt x="550" y="1725"/>
                  </a:lnTo>
                  <a:lnTo>
                    <a:pt x="725" y="1675"/>
                  </a:lnTo>
                  <a:lnTo>
                    <a:pt x="875" y="1600"/>
                  </a:lnTo>
                  <a:lnTo>
                    <a:pt x="1000" y="1500"/>
                  </a:lnTo>
                  <a:lnTo>
                    <a:pt x="1100" y="1350"/>
                  </a:lnTo>
                  <a:lnTo>
                    <a:pt x="1175" y="1225"/>
                  </a:lnTo>
                  <a:lnTo>
                    <a:pt x="1225" y="1050"/>
                  </a:lnTo>
                  <a:lnTo>
                    <a:pt x="1250" y="875"/>
                  </a:lnTo>
                  <a:lnTo>
                    <a:pt x="1225" y="700"/>
                  </a:lnTo>
                  <a:lnTo>
                    <a:pt x="1175" y="550"/>
                  </a:lnTo>
                  <a:lnTo>
                    <a:pt x="1100" y="400"/>
                  </a:lnTo>
                  <a:lnTo>
                    <a:pt x="1000" y="275"/>
                  </a:lnTo>
                  <a:lnTo>
                    <a:pt x="875" y="150"/>
                  </a:lnTo>
                  <a:lnTo>
                    <a:pt x="725" y="75"/>
                  </a:lnTo>
                  <a:lnTo>
                    <a:pt x="550" y="25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chemeClr val="dk1">
                <a:alpha val="195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3"/>
            <p:cNvSpPr/>
            <p:nvPr/>
          </p:nvSpPr>
          <p:spPr>
            <a:xfrm>
              <a:off x="2016375" y="1449300"/>
              <a:ext cx="43750" cy="43750"/>
            </a:xfrm>
            <a:custGeom>
              <a:avLst/>
              <a:gdLst/>
              <a:ahLst/>
              <a:cxnLst/>
              <a:rect l="l" t="t" r="r" b="b"/>
              <a:pathLst>
                <a:path w="1750" h="1750" extrusionOk="0">
                  <a:moveTo>
                    <a:pt x="875" y="0"/>
                  </a:moveTo>
                  <a:lnTo>
                    <a:pt x="700" y="25"/>
                  </a:lnTo>
                  <a:lnTo>
                    <a:pt x="550" y="75"/>
                  </a:lnTo>
                  <a:lnTo>
                    <a:pt x="400" y="150"/>
                  </a:lnTo>
                  <a:lnTo>
                    <a:pt x="275" y="275"/>
                  </a:lnTo>
                  <a:lnTo>
                    <a:pt x="150" y="400"/>
                  </a:lnTo>
                  <a:lnTo>
                    <a:pt x="75" y="550"/>
                  </a:lnTo>
                  <a:lnTo>
                    <a:pt x="25" y="700"/>
                  </a:lnTo>
                  <a:lnTo>
                    <a:pt x="0" y="875"/>
                  </a:lnTo>
                  <a:lnTo>
                    <a:pt x="25" y="1050"/>
                  </a:lnTo>
                  <a:lnTo>
                    <a:pt x="75" y="1225"/>
                  </a:lnTo>
                  <a:lnTo>
                    <a:pt x="150" y="1350"/>
                  </a:lnTo>
                  <a:lnTo>
                    <a:pt x="275" y="1500"/>
                  </a:lnTo>
                  <a:lnTo>
                    <a:pt x="400" y="1600"/>
                  </a:lnTo>
                  <a:lnTo>
                    <a:pt x="550" y="1675"/>
                  </a:lnTo>
                  <a:lnTo>
                    <a:pt x="700" y="1725"/>
                  </a:lnTo>
                  <a:lnTo>
                    <a:pt x="875" y="1750"/>
                  </a:lnTo>
                  <a:lnTo>
                    <a:pt x="1050" y="1725"/>
                  </a:lnTo>
                  <a:lnTo>
                    <a:pt x="1225" y="1675"/>
                  </a:lnTo>
                  <a:lnTo>
                    <a:pt x="1350" y="1600"/>
                  </a:lnTo>
                  <a:lnTo>
                    <a:pt x="1500" y="1500"/>
                  </a:lnTo>
                  <a:lnTo>
                    <a:pt x="1600" y="1350"/>
                  </a:lnTo>
                  <a:lnTo>
                    <a:pt x="1675" y="1225"/>
                  </a:lnTo>
                  <a:lnTo>
                    <a:pt x="1725" y="1050"/>
                  </a:lnTo>
                  <a:lnTo>
                    <a:pt x="1750" y="875"/>
                  </a:lnTo>
                  <a:lnTo>
                    <a:pt x="1725" y="700"/>
                  </a:lnTo>
                  <a:lnTo>
                    <a:pt x="1675" y="550"/>
                  </a:lnTo>
                  <a:lnTo>
                    <a:pt x="1600" y="400"/>
                  </a:lnTo>
                  <a:lnTo>
                    <a:pt x="1500" y="275"/>
                  </a:lnTo>
                  <a:lnTo>
                    <a:pt x="1350" y="150"/>
                  </a:lnTo>
                  <a:lnTo>
                    <a:pt x="1225" y="75"/>
                  </a:lnTo>
                  <a:lnTo>
                    <a:pt x="1050" y="25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3"/>
            <p:cNvSpPr/>
            <p:nvPr/>
          </p:nvSpPr>
          <p:spPr>
            <a:xfrm>
              <a:off x="2028875" y="1449300"/>
              <a:ext cx="31250" cy="43750"/>
            </a:xfrm>
            <a:custGeom>
              <a:avLst/>
              <a:gdLst/>
              <a:ahLst/>
              <a:cxnLst/>
              <a:rect l="l" t="t" r="r" b="b"/>
              <a:pathLst>
                <a:path w="1250" h="1750" extrusionOk="0">
                  <a:moveTo>
                    <a:pt x="375" y="0"/>
                  </a:moveTo>
                  <a:lnTo>
                    <a:pt x="175" y="25"/>
                  </a:lnTo>
                  <a:lnTo>
                    <a:pt x="0" y="100"/>
                  </a:lnTo>
                  <a:lnTo>
                    <a:pt x="125" y="150"/>
                  </a:lnTo>
                  <a:lnTo>
                    <a:pt x="225" y="225"/>
                  </a:lnTo>
                  <a:lnTo>
                    <a:pt x="325" y="300"/>
                  </a:lnTo>
                  <a:lnTo>
                    <a:pt x="400" y="400"/>
                  </a:lnTo>
                  <a:lnTo>
                    <a:pt x="475" y="500"/>
                  </a:lnTo>
                  <a:lnTo>
                    <a:pt x="525" y="625"/>
                  </a:lnTo>
                  <a:lnTo>
                    <a:pt x="550" y="750"/>
                  </a:lnTo>
                  <a:lnTo>
                    <a:pt x="575" y="875"/>
                  </a:lnTo>
                  <a:lnTo>
                    <a:pt x="550" y="1000"/>
                  </a:lnTo>
                  <a:lnTo>
                    <a:pt x="525" y="1125"/>
                  </a:lnTo>
                  <a:lnTo>
                    <a:pt x="475" y="1250"/>
                  </a:lnTo>
                  <a:lnTo>
                    <a:pt x="400" y="1350"/>
                  </a:lnTo>
                  <a:lnTo>
                    <a:pt x="325" y="1450"/>
                  </a:lnTo>
                  <a:lnTo>
                    <a:pt x="225" y="1550"/>
                  </a:lnTo>
                  <a:lnTo>
                    <a:pt x="125" y="1600"/>
                  </a:lnTo>
                  <a:lnTo>
                    <a:pt x="0" y="1650"/>
                  </a:lnTo>
                  <a:lnTo>
                    <a:pt x="175" y="1725"/>
                  </a:lnTo>
                  <a:lnTo>
                    <a:pt x="375" y="1750"/>
                  </a:lnTo>
                  <a:lnTo>
                    <a:pt x="550" y="1725"/>
                  </a:lnTo>
                  <a:lnTo>
                    <a:pt x="725" y="1675"/>
                  </a:lnTo>
                  <a:lnTo>
                    <a:pt x="850" y="1600"/>
                  </a:lnTo>
                  <a:lnTo>
                    <a:pt x="1000" y="1500"/>
                  </a:lnTo>
                  <a:lnTo>
                    <a:pt x="1100" y="1350"/>
                  </a:lnTo>
                  <a:lnTo>
                    <a:pt x="1175" y="1225"/>
                  </a:lnTo>
                  <a:lnTo>
                    <a:pt x="1225" y="1050"/>
                  </a:lnTo>
                  <a:lnTo>
                    <a:pt x="1250" y="875"/>
                  </a:lnTo>
                  <a:lnTo>
                    <a:pt x="1225" y="700"/>
                  </a:lnTo>
                  <a:lnTo>
                    <a:pt x="1175" y="550"/>
                  </a:lnTo>
                  <a:lnTo>
                    <a:pt x="1100" y="400"/>
                  </a:lnTo>
                  <a:lnTo>
                    <a:pt x="1000" y="275"/>
                  </a:lnTo>
                  <a:lnTo>
                    <a:pt x="850" y="150"/>
                  </a:lnTo>
                  <a:lnTo>
                    <a:pt x="725" y="75"/>
                  </a:lnTo>
                  <a:lnTo>
                    <a:pt x="550" y="25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chemeClr val="dk1">
                <a:alpha val="195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3"/>
            <p:cNvSpPr/>
            <p:nvPr/>
          </p:nvSpPr>
          <p:spPr>
            <a:xfrm>
              <a:off x="1795125" y="1646800"/>
              <a:ext cx="43125" cy="43125"/>
            </a:xfrm>
            <a:custGeom>
              <a:avLst/>
              <a:gdLst/>
              <a:ahLst/>
              <a:cxnLst/>
              <a:rect l="l" t="t" r="r" b="b"/>
              <a:pathLst>
                <a:path w="1725" h="1725" extrusionOk="0">
                  <a:moveTo>
                    <a:pt x="875" y="0"/>
                  </a:moveTo>
                  <a:lnTo>
                    <a:pt x="700" y="25"/>
                  </a:lnTo>
                  <a:lnTo>
                    <a:pt x="525" y="75"/>
                  </a:lnTo>
                  <a:lnTo>
                    <a:pt x="375" y="150"/>
                  </a:lnTo>
                  <a:lnTo>
                    <a:pt x="250" y="250"/>
                  </a:lnTo>
                  <a:lnTo>
                    <a:pt x="150" y="375"/>
                  </a:lnTo>
                  <a:lnTo>
                    <a:pt x="75" y="525"/>
                  </a:lnTo>
                  <a:lnTo>
                    <a:pt x="25" y="700"/>
                  </a:lnTo>
                  <a:lnTo>
                    <a:pt x="0" y="875"/>
                  </a:lnTo>
                  <a:lnTo>
                    <a:pt x="25" y="1050"/>
                  </a:lnTo>
                  <a:lnTo>
                    <a:pt x="75" y="1200"/>
                  </a:lnTo>
                  <a:lnTo>
                    <a:pt x="150" y="1350"/>
                  </a:lnTo>
                  <a:lnTo>
                    <a:pt x="250" y="1475"/>
                  </a:lnTo>
                  <a:lnTo>
                    <a:pt x="375" y="1575"/>
                  </a:lnTo>
                  <a:lnTo>
                    <a:pt x="525" y="1650"/>
                  </a:lnTo>
                  <a:lnTo>
                    <a:pt x="700" y="1700"/>
                  </a:lnTo>
                  <a:lnTo>
                    <a:pt x="875" y="1725"/>
                  </a:lnTo>
                  <a:lnTo>
                    <a:pt x="1050" y="1700"/>
                  </a:lnTo>
                  <a:lnTo>
                    <a:pt x="1200" y="1650"/>
                  </a:lnTo>
                  <a:lnTo>
                    <a:pt x="1350" y="1575"/>
                  </a:lnTo>
                  <a:lnTo>
                    <a:pt x="1475" y="1475"/>
                  </a:lnTo>
                  <a:lnTo>
                    <a:pt x="1575" y="1350"/>
                  </a:lnTo>
                  <a:lnTo>
                    <a:pt x="1675" y="1200"/>
                  </a:lnTo>
                  <a:lnTo>
                    <a:pt x="1725" y="1050"/>
                  </a:lnTo>
                  <a:lnTo>
                    <a:pt x="1725" y="875"/>
                  </a:lnTo>
                  <a:lnTo>
                    <a:pt x="1725" y="700"/>
                  </a:lnTo>
                  <a:lnTo>
                    <a:pt x="1675" y="525"/>
                  </a:lnTo>
                  <a:lnTo>
                    <a:pt x="1575" y="375"/>
                  </a:lnTo>
                  <a:lnTo>
                    <a:pt x="1475" y="250"/>
                  </a:lnTo>
                  <a:lnTo>
                    <a:pt x="1350" y="150"/>
                  </a:lnTo>
                  <a:lnTo>
                    <a:pt x="1200" y="75"/>
                  </a:lnTo>
                  <a:lnTo>
                    <a:pt x="1050" y="25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3"/>
            <p:cNvSpPr/>
            <p:nvPr/>
          </p:nvSpPr>
          <p:spPr>
            <a:xfrm>
              <a:off x="1807000" y="1646800"/>
              <a:ext cx="31250" cy="43125"/>
            </a:xfrm>
            <a:custGeom>
              <a:avLst/>
              <a:gdLst/>
              <a:ahLst/>
              <a:cxnLst/>
              <a:rect l="l" t="t" r="r" b="b"/>
              <a:pathLst>
                <a:path w="1250" h="1725" extrusionOk="0">
                  <a:moveTo>
                    <a:pt x="400" y="0"/>
                  </a:moveTo>
                  <a:lnTo>
                    <a:pt x="200" y="25"/>
                  </a:lnTo>
                  <a:lnTo>
                    <a:pt x="0" y="75"/>
                  </a:lnTo>
                  <a:lnTo>
                    <a:pt x="125" y="125"/>
                  </a:lnTo>
                  <a:lnTo>
                    <a:pt x="225" y="200"/>
                  </a:lnTo>
                  <a:lnTo>
                    <a:pt x="325" y="275"/>
                  </a:lnTo>
                  <a:lnTo>
                    <a:pt x="425" y="375"/>
                  </a:lnTo>
                  <a:lnTo>
                    <a:pt x="475" y="475"/>
                  </a:lnTo>
                  <a:lnTo>
                    <a:pt x="525" y="600"/>
                  </a:lnTo>
                  <a:lnTo>
                    <a:pt x="575" y="725"/>
                  </a:lnTo>
                  <a:lnTo>
                    <a:pt x="575" y="875"/>
                  </a:lnTo>
                  <a:lnTo>
                    <a:pt x="575" y="1000"/>
                  </a:lnTo>
                  <a:lnTo>
                    <a:pt x="525" y="1125"/>
                  </a:lnTo>
                  <a:lnTo>
                    <a:pt x="475" y="1250"/>
                  </a:lnTo>
                  <a:lnTo>
                    <a:pt x="425" y="1350"/>
                  </a:lnTo>
                  <a:lnTo>
                    <a:pt x="325" y="1450"/>
                  </a:lnTo>
                  <a:lnTo>
                    <a:pt x="225" y="1525"/>
                  </a:lnTo>
                  <a:lnTo>
                    <a:pt x="125" y="1600"/>
                  </a:lnTo>
                  <a:lnTo>
                    <a:pt x="0" y="1650"/>
                  </a:lnTo>
                  <a:lnTo>
                    <a:pt x="200" y="1700"/>
                  </a:lnTo>
                  <a:lnTo>
                    <a:pt x="400" y="1725"/>
                  </a:lnTo>
                  <a:lnTo>
                    <a:pt x="575" y="1700"/>
                  </a:lnTo>
                  <a:lnTo>
                    <a:pt x="725" y="1650"/>
                  </a:lnTo>
                  <a:lnTo>
                    <a:pt x="875" y="1575"/>
                  </a:lnTo>
                  <a:lnTo>
                    <a:pt x="1000" y="1475"/>
                  </a:lnTo>
                  <a:lnTo>
                    <a:pt x="1100" y="1350"/>
                  </a:lnTo>
                  <a:lnTo>
                    <a:pt x="1200" y="1200"/>
                  </a:lnTo>
                  <a:lnTo>
                    <a:pt x="1250" y="1050"/>
                  </a:lnTo>
                  <a:lnTo>
                    <a:pt x="1250" y="875"/>
                  </a:lnTo>
                  <a:lnTo>
                    <a:pt x="1250" y="700"/>
                  </a:lnTo>
                  <a:lnTo>
                    <a:pt x="1200" y="525"/>
                  </a:lnTo>
                  <a:lnTo>
                    <a:pt x="1100" y="375"/>
                  </a:lnTo>
                  <a:lnTo>
                    <a:pt x="1000" y="250"/>
                  </a:lnTo>
                  <a:lnTo>
                    <a:pt x="875" y="150"/>
                  </a:lnTo>
                  <a:lnTo>
                    <a:pt x="725" y="75"/>
                  </a:lnTo>
                  <a:lnTo>
                    <a:pt x="575" y="25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chemeClr val="dk1">
                <a:alpha val="195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3"/>
            <p:cNvSpPr/>
            <p:nvPr/>
          </p:nvSpPr>
          <p:spPr>
            <a:xfrm>
              <a:off x="1802000" y="1392425"/>
              <a:ext cx="103125" cy="103125"/>
            </a:xfrm>
            <a:custGeom>
              <a:avLst/>
              <a:gdLst/>
              <a:ahLst/>
              <a:cxnLst/>
              <a:rect l="l" t="t" r="r" b="b"/>
              <a:pathLst>
                <a:path w="4125" h="4125" extrusionOk="0">
                  <a:moveTo>
                    <a:pt x="1850" y="0"/>
                  </a:moveTo>
                  <a:lnTo>
                    <a:pt x="1650" y="50"/>
                  </a:lnTo>
                  <a:lnTo>
                    <a:pt x="1450" y="100"/>
                  </a:lnTo>
                  <a:lnTo>
                    <a:pt x="1275" y="175"/>
                  </a:lnTo>
                  <a:lnTo>
                    <a:pt x="1075" y="250"/>
                  </a:lnTo>
                  <a:lnTo>
                    <a:pt x="925" y="350"/>
                  </a:lnTo>
                  <a:lnTo>
                    <a:pt x="750" y="475"/>
                  </a:lnTo>
                  <a:lnTo>
                    <a:pt x="600" y="600"/>
                  </a:lnTo>
                  <a:lnTo>
                    <a:pt x="475" y="750"/>
                  </a:lnTo>
                  <a:lnTo>
                    <a:pt x="350" y="900"/>
                  </a:lnTo>
                  <a:lnTo>
                    <a:pt x="250" y="1075"/>
                  </a:lnTo>
                  <a:lnTo>
                    <a:pt x="175" y="1250"/>
                  </a:lnTo>
                  <a:lnTo>
                    <a:pt x="100" y="1450"/>
                  </a:lnTo>
                  <a:lnTo>
                    <a:pt x="50" y="1650"/>
                  </a:lnTo>
                  <a:lnTo>
                    <a:pt x="25" y="1850"/>
                  </a:lnTo>
                  <a:lnTo>
                    <a:pt x="0" y="2050"/>
                  </a:lnTo>
                  <a:lnTo>
                    <a:pt x="25" y="2275"/>
                  </a:lnTo>
                  <a:lnTo>
                    <a:pt x="50" y="2475"/>
                  </a:lnTo>
                  <a:lnTo>
                    <a:pt x="100" y="2675"/>
                  </a:lnTo>
                  <a:lnTo>
                    <a:pt x="175" y="2875"/>
                  </a:lnTo>
                  <a:lnTo>
                    <a:pt x="250" y="3050"/>
                  </a:lnTo>
                  <a:lnTo>
                    <a:pt x="350" y="3225"/>
                  </a:lnTo>
                  <a:lnTo>
                    <a:pt x="475" y="3375"/>
                  </a:lnTo>
                  <a:lnTo>
                    <a:pt x="600" y="3525"/>
                  </a:lnTo>
                  <a:lnTo>
                    <a:pt x="750" y="3650"/>
                  </a:lnTo>
                  <a:lnTo>
                    <a:pt x="925" y="3775"/>
                  </a:lnTo>
                  <a:lnTo>
                    <a:pt x="1075" y="3875"/>
                  </a:lnTo>
                  <a:lnTo>
                    <a:pt x="1275" y="3950"/>
                  </a:lnTo>
                  <a:lnTo>
                    <a:pt x="1450" y="4025"/>
                  </a:lnTo>
                  <a:lnTo>
                    <a:pt x="1650" y="4075"/>
                  </a:lnTo>
                  <a:lnTo>
                    <a:pt x="1850" y="4100"/>
                  </a:lnTo>
                  <a:lnTo>
                    <a:pt x="2075" y="4125"/>
                  </a:lnTo>
                  <a:lnTo>
                    <a:pt x="2275" y="4100"/>
                  </a:lnTo>
                  <a:lnTo>
                    <a:pt x="2475" y="4075"/>
                  </a:lnTo>
                  <a:lnTo>
                    <a:pt x="2675" y="4025"/>
                  </a:lnTo>
                  <a:lnTo>
                    <a:pt x="2875" y="3950"/>
                  </a:lnTo>
                  <a:lnTo>
                    <a:pt x="3050" y="3875"/>
                  </a:lnTo>
                  <a:lnTo>
                    <a:pt x="3225" y="3775"/>
                  </a:lnTo>
                  <a:lnTo>
                    <a:pt x="3375" y="3650"/>
                  </a:lnTo>
                  <a:lnTo>
                    <a:pt x="3525" y="3525"/>
                  </a:lnTo>
                  <a:lnTo>
                    <a:pt x="3650" y="3375"/>
                  </a:lnTo>
                  <a:lnTo>
                    <a:pt x="3775" y="3225"/>
                  </a:lnTo>
                  <a:lnTo>
                    <a:pt x="3875" y="3050"/>
                  </a:lnTo>
                  <a:lnTo>
                    <a:pt x="3975" y="2875"/>
                  </a:lnTo>
                  <a:lnTo>
                    <a:pt x="4025" y="2675"/>
                  </a:lnTo>
                  <a:lnTo>
                    <a:pt x="4075" y="2475"/>
                  </a:lnTo>
                  <a:lnTo>
                    <a:pt x="4125" y="2275"/>
                  </a:lnTo>
                  <a:lnTo>
                    <a:pt x="4125" y="2050"/>
                  </a:lnTo>
                  <a:lnTo>
                    <a:pt x="4125" y="1850"/>
                  </a:lnTo>
                  <a:lnTo>
                    <a:pt x="4075" y="1650"/>
                  </a:lnTo>
                  <a:lnTo>
                    <a:pt x="4025" y="1450"/>
                  </a:lnTo>
                  <a:lnTo>
                    <a:pt x="3975" y="1250"/>
                  </a:lnTo>
                  <a:lnTo>
                    <a:pt x="3875" y="1075"/>
                  </a:lnTo>
                  <a:lnTo>
                    <a:pt x="3775" y="900"/>
                  </a:lnTo>
                  <a:lnTo>
                    <a:pt x="3650" y="750"/>
                  </a:lnTo>
                  <a:lnTo>
                    <a:pt x="3525" y="600"/>
                  </a:lnTo>
                  <a:lnTo>
                    <a:pt x="3375" y="475"/>
                  </a:lnTo>
                  <a:lnTo>
                    <a:pt x="3225" y="350"/>
                  </a:lnTo>
                  <a:lnTo>
                    <a:pt x="3050" y="250"/>
                  </a:lnTo>
                  <a:lnTo>
                    <a:pt x="2875" y="175"/>
                  </a:lnTo>
                  <a:lnTo>
                    <a:pt x="2675" y="100"/>
                  </a:lnTo>
                  <a:lnTo>
                    <a:pt x="2475" y="50"/>
                  </a:lnTo>
                  <a:lnTo>
                    <a:pt x="22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3"/>
            <p:cNvSpPr/>
            <p:nvPr/>
          </p:nvSpPr>
          <p:spPr>
            <a:xfrm>
              <a:off x="1838250" y="1392425"/>
              <a:ext cx="66875" cy="103125"/>
            </a:xfrm>
            <a:custGeom>
              <a:avLst/>
              <a:gdLst/>
              <a:ahLst/>
              <a:cxnLst/>
              <a:rect l="l" t="t" r="r" b="b"/>
              <a:pathLst>
                <a:path w="2675" h="4125" extrusionOk="0">
                  <a:moveTo>
                    <a:pt x="625" y="0"/>
                  </a:moveTo>
                  <a:lnTo>
                    <a:pt x="300" y="25"/>
                  </a:lnTo>
                  <a:lnTo>
                    <a:pt x="0" y="100"/>
                  </a:lnTo>
                  <a:lnTo>
                    <a:pt x="200" y="125"/>
                  </a:lnTo>
                  <a:lnTo>
                    <a:pt x="375" y="150"/>
                  </a:lnTo>
                  <a:lnTo>
                    <a:pt x="550" y="200"/>
                  </a:lnTo>
                  <a:lnTo>
                    <a:pt x="725" y="275"/>
                  </a:lnTo>
                  <a:lnTo>
                    <a:pt x="900" y="350"/>
                  </a:lnTo>
                  <a:lnTo>
                    <a:pt x="1050" y="450"/>
                  </a:lnTo>
                  <a:lnTo>
                    <a:pt x="1200" y="575"/>
                  </a:lnTo>
                  <a:lnTo>
                    <a:pt x="1325" y="700"/>
                  </a:lnTo>
                  <a:lnTo>
                    <a:pt x="1450" y="850"/>
                  </a:lnTo>
                  <a:lnTo>
                    <a:pt x="1550" y="1000"/>
                  </a:lnTo>
                  <a:lnTo>
                    <a:pt x="1650" y="1150"/>
                  </a:lnTo>
                  <a:lnTo>
                    <a:pt x="1725" y="1325"/>
                  </a:lnTo>
                  <a:lnTo>
                    <a:pt x="1800" y="1500"/>
                  </a:lnTo>
                  <a:lnTo>
                    <a:pt x="1825" y="1675"/>
                  </a:lnTo>
                  <a:lnTo>
                    <a:pt x="1875" y="1875"/>
                  </a:lnTo>
                  <a:lnTo>
                    <a:pt x="1875" y="2050"/>
                  </a:lnTo>
                  <a:lnTo>
                    <a:pt x="1875" y="2250"/>
                  </a:lnTo>
                  <a:lnTo>
                    <a:pt x="1825" y="2450"/>
                  </a:lnTo>
                  <a:lnTo>
                    <a:pt x="1800" y="2625"/>
                  </a:lnTo>
                  <a:lnTo>
                    <a:pt x="1725" y="2800"/>
                  </a:lnTo>
                  <a:lnTo>
                    <a:pt x="1650" y="2975"/>
                  </a:lnTo>
                  <a:lnTo>
                    <a:pt x="1550" y="3125"/>
                  </a:lnTo>
                  <a:lnTo>
                    <a:pt x="1450" y="3275"/>
                  </a:lnTo>
                  <a:lnTo>
                    <a:pt x="1325" y="3425"/>
                  </a:lnTo>
                  <a:lnTo>
                    <a:pt x="1200" y="3550"/>
                  </a:lnTo>
                  <a:lnTo>
                    <a:pt x="1050" y="3650"/>
                  </a:lnTo>
                  <a:lnTo>
                    <a:pt x="900" y="3750"/>
                  </a:lnTo>
                  <a:lnTo>
                    <a:pt x="725" y="3850"/>
                  </a:lnTo>
                  <a:lnTo>
                    <a:pt x="550" y="3925"/>
                  </a:lnTo>
                  <a:lnTo>
                    <a:pt x="375" y="3975"/>
                  </a:lnTo>
                  <a:lnTo>
                    <a:pt x="200" y="4000"/>
                  </a:lnTo>
                  <a:lnTo>
                    <a:pt x="0" y="4025"/>
                  </a:lnTo>
                  <a:lnTo>
                    <a:pt x="300" y="4100"/>
                  </a:lnTo>
                  <a:lnTo>
                    <a:pt x="625" y="4125"/>
                  </a:lnTo>
                  <a:lnTo>
                    <a:pt x="825" y="4100"/>
                  </a:lnTo>
                  <a:lnTo>
                    <a:pt x="1025" y="4075"/>
                  </a:lnTo>
                  <a:lnTo>
                    <a:pt x="1225" y="4025"/>
                  </a:lnTo>
                  <a:lnTo>
                    <a:pt x="1425" y="3950"/>
                  </a:lnTo>
                  <a:lnTo>
                    <a:pt x="1600" y="3875"/>
                  </a:lnTo>
                  <a:lnTo>
                    <a:pt x="1775" y="3775"/>
                  </a:lnTo>
                  <a:lnTo>
                    <a:pt x="1925" y="3650"/>
                  </a:lnTo>
                  <a:lnTo>
                    <a:pt x="2075" y="3525"/>
                  </a:lnTo>
                  <a:lnTo>
                    <a:pt x="2200" y="3375"/>
                  </a:lnTo>
                  <a:lnTo>
                    <a:pt x="2325" y="3225"/>
                  </a:lnTo>
                  <a:lnTo>
                    <a:pt x="2425" y="3050"/>
                  </a:lnTo>
                  <a:lnTo>
                    <a:pt x="2525" y="2875"/>
                  </a:lnTo>
                  <a:lnTo>
                    <a:pt x="2575" y="2675"/>
                  </a:lnTo>
                  <a:lnTo>
                    <a:pt x="2625" y="2475"/>
                  </a:lnTo>
                  <a:lnTo>
                    <a:pt x="2675" y="2275"/>
                  </a:lnTo>
                  <a:lnTo>
                    <a:pt x="2675" y="2050"/>
                  </a:lnTo>
                  <a:lnTo>
                    <a:pt x="2675" y="1850"/>
                  </a:lnTo>
                  <a:lnTo>
                    <a:pt x="2625" y="1650"/>
                  </a:lnTo>
                  <a:lnTo>
                    <a:pt x="2575" y="1450"/>
                  </a:lnTo>
                  <a:lnTo>
                    <a:pt x="2525" y="1250"/>
                  </a:lnTo>
                  <a:lnTo>
                    <a:pt x="2425" y="1075"/>
                  </a:lnTo>
                  <a:lnTo>
                    <a:pt x="2325" y="900"/>
                  </a:lnTo>
                  <a:lnTo>
                    <a:pt x="2200" y="750"/>
                  </a:lnTo>
                  <a:lnTo>
                    <a:pt x="2075" y="600"/>
                  </a:lnTo>
                  <a:lnTo>
                    <a:pt x="1925" y="475"/>
                  </a:lnTo>
                  <a:lnTo>
                    <a:pt x="1775" y="350"/>
                  </a:lnTo>
                  <a:lnTo>
                    <a:pt x="1600" y="250"/>
                  </a:lnTo>
                  <a:lnTo>
                    <a:pt x="1425" y="175"/>
                  </a:lnTo>
                  <a:lnTo>
                    <a:pt x="1225" y="100"/>
                  </a:lnTo>
                  <a:lnTo>
                    <a:pt x="1025" y="50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dk1">
                <a:alpha val="195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3"/>
            <p:cNvSpPr/>
            <p:nvPr/>
          </p:nvSpPr>
          <p:spPr>
            <a:xfrm>
              <a:off x="1833250" y="1408050"/>
              <a:ext cx="40625" cy="71875"/>
            </a:xfrm>
            <a:custGeom>
              <a:avLst/>
              <a:gdLst/>
              <a:ahLst/>
              <a:cxnLst/>
              <a:rect l="l" t="t" r="r" b="b"/>
              <a:pathLst>
                <a:path w="1625" h="2875" extrusionOk="0">
                  <a:moveTo>
                    <a:pt x="825" y="0"/>
                  </a:moveTo>
                  <a:lnTo>
                    <a:pt x="725" y="25"/>
                  </a:lnTo>
                  <a:lnTo>
                    <a:pt x="650" y="75"/>
                  </a:lnTo>
                  <a:lnTo>
                    <a:pt x="600" y="150"/>
                  </a:lnTo>
                  <a:lnTo>
                    <a:pt x="575" y="250"/>
                  </a:lnTo>
                  <a:lnTo>
                    <a:pt x="575" y="350"/>
                  </a:lnTo>
                  <a:lnTo>
                    <a:pt x="450" y="375"/>
                  </a:lnTo>
                  <a:lnTo>
                    <a:pt x="350" y="425"/>
                  </a:lnTo>
                  <a:lnTo>
                    <a:pt x="250" y="500"/>
                  </a:lnTo>
                  <a:lnTo>
                    <a:pt x="175" y="575"/>
                  </a:lnTo>
                  <a:lnTo>
                    <a:pt x="100" y="675"/>
                  </a:lnTo>
                  <a:lnTo>
                    <a:pt x="50" y="775"/>
                  </a:lnTo>
                  <a:lnTo>
                    <a:pt x="25" y="900"/>
                  </a:lnTo>
                  <a:lnTo>
                    <a:pt x="0" y="1025"/>
                  </a:lnTo>
                  <a:lnTo>
                    <a:pt x="25" y="1150"/>
                  </a:lnTo>
                  <a:lnTo>
                    <a:pt x="50" y="1275"/>
                  </a:lnTo>
                  <a:lnTo>
                    <a:pt x="125" y="1400"/>
                  </a:lnTo>
                  <a:lnTo>
                    <a:pt x="200" y="1500"/>
                  </a:lnTo>
                  <a:lnTo>
                    <a:pt x="300" y="1575"/>
                  </a:lnTo>
                  <a:lnTo>
                    <a:pt x="425" y="1650"/>
                  </a:lnTo>
                  <a:lnTo>
                    <a:pt x="550" y="1675"/>
                  </a:lnTo>
                  <a:lnTo>
                    <a:pt x="675" y="1700"/>
                  </a:lnTo>
                  <a:lnTo>
                    <a:pt x="950" y="1700"/>
                  </a:lnTo>
                  <a:lnTo>
                    <a:pt x="1025" y="1725"/>
                  </a:lnTo>
                  <a:lnTo>
                    <a:pt x="1100" y="1750"/>
                  </a:lnTo>
                  <a:lnTo>
                    <a:pt x="1125" y="1825"/>
                  </a:lnTo>
                  <a:lnTo>
                    <a:pt x="1150" y="1900"/>
                  </a:lnTo>
                  <a:lnTo>
                    <a:pt x="1125" y="1975"/>
                  </a:lnTo>
                  <a:lnTo>
                    <a:pt x="1100" y="2025"/>
                  </a:lnTo>
                  <a:lnTo>
                    <a:pt x="1025" y="2075"/>
                  </a:lnTo>
                  <a:lnTo>
                    <a:pt x="950" y="2100"/>
                  </a:lnTo>
                  <a:lnTo>
                    <a:pt x="675" y="2100"/>
                  </a:lnTo>
                  <a:lnTo>
                    <a:pt x="625" y="2075"/>
                  </a:lnTo>
                  <a:lnTo>
                    <a:pt x="575" y="2050"/>
                  </a:lnTo>
                  <a:lnTo>
                    <a:pt x="525" y="2025"/>
                  </a:lnTo>
                  <a:lnTo>
                    <a:pt x="500" y="1975"/>
                  </a:lnTo>
                  <a:lnTo>
                    <a:pt x="450" y="1900"/>
                  </a:lnTo>
                  <a:lnTo>
                    <a:pt x="375" y="1850"/>
                  </a:lnTo>
                  <a:lnTo>
                    <a:pt x="275" y="1825"/>
                  </a:lnTo>
                  <a:lnTo>
                    <a:pt x="175" y="1850"/>
                  </a:lnTo>
                  <a:lnTo>
                    <a:pt x="100" y="1900"/>
                  </a:lnTo>
                  <a:lnTo>
                    <a:pt x="50" y="1975"/>
                  </a:lnTo>
                  <a:lnTo>
                    <a:pt x="25" y="2075"/>
                  </a:lnTo>
                  <a:lnTo>
                    <a:pt x="50" y="2150"/>
                  </a:lnTo>
                  <a:lnTo>
                    <a:pt x="150" y="2300"/>
                  </a:lnTo>
                  <a:lnTo>
                    <a:pt x="275" y="2425"/>
                  </a:lnTo>
                  <a:lnTo>
                    <a:pt x="400" y="2525"/>
                  </a:lnTo>
                  <a:lnTo>
                    <a:pt x="575" y="2575"/>
                  </a:lnTo>
                  <a:lnTo>
                    <a:pt x="575" y="2625"/>
                  </a:lnTo>
                  <a:lnTo>
                    <a:pt x="600" y="2725"/>
                  </a:lnTo>
                  <a:lnTo>
                    <a:pt x="650" y="2800"/>
                  </a:lnTo>
                  <a:lnTo>
                    <a:pt x="725" y="2850"/>
                  </a:lnTo>
                  <a:lnTo>
                    <a:pt x="825" y="2875"/>
                  </a:lnTo>
                  <a:lnTo>
                    <a:pt x="900" y="2850"/>
                  </a:lnTo>
                  <a:lnTo>
                    <a:pt x="1000" y="2800"/>
                  </a:lnTo>
                  <a:lnTo>
                    <a:pt x="1050" y="2725"/>
                  </a:lnTo>
                  <a:lnTo>
                    <a:pt x="1050" y="2625"/>
                  </a:lnTo>
                  <a:lnTo>
                    <a:pt x="1050" y="2575"/>
                  </a:lnTo>
                  <a:lnTo>
                    <a:pt x="1175" y="2525"/>
                  </a:lnTo>
                  <a:lnTo>
                    <a:pt x="1275" y="2475"/>
                  </a:lnTo>
                  <a:lnTo>
                    <a:pt x="1375" y="2425"/>
                  </a:lnTo>
                  <a:lnTo>
                    <a:pt x="1475" y="2350"/>
                  </a:lnTo>
                  <a:lnTo>
                    <a:pt x="1550" y="2250"/>
                  </a:lnTo>
                  <a:lnTo>
                    <a:pt x="1600" y="2125"/>
                  </a:lnTo>
                  <a:lnTo>
                    <a:pt x="1625" y="2025"/>
                  </a:lnTo>
                  <a:lnTo>
                    <a:pt x="1625" y="1900"/>
                  </a:lnTo>
                  <a:lnTo>
                    <a:pt x="1625" y="1750"/>
                  </a:lnTo>
                  <a:lnTo>
                    <a:pt x="1575" y="1625"/>
                  </a:lnTo>
                  <a:lnTo>
                    <a:pt x="1525" y="1500"/>
                  </a:lnTo>
                  <a:lnTo>
                    <a:pt x="1425" y="1400"/>
                  </a:lnTo>
                  <a:lnTo>
                    <a:pt x="1325" y="1325"/>
                  </a:lnTo>
                  <a:lnTo>
                    <a:pt x="1225" y="1275"/>
                  </a:lnTo>
                  <a:lnTo>
                    <a:pt x="1100" y="1225"/>
                  </a:lnTo>
                  <a:lnTo>
                    <a:pt x="950" y="1200"/>
                  </a:lnTo>
                  <a:lnTo>
                    <a:pt x="600" y="1200"/>
                  </a:lnTo>
                  <a:lnTo>
                    <a:pt x="550" y="1150"/>
                  </a:lnTo>
                  <a:lnTo>
                    <a:pt x="500" y="1100"/>
                  </a:lnTo>
                  <a:lnTo>
                    <a:pt x="475" y="1025"/>
                  </a:lnTo>
                  <a:lnTo>
                    <a:pt x="500" y="925"/>
                  </a:lnTo>
                  <a:lnTo>
                    <a:pt x="550" y="875"/>
                  </a:lnTo>
                  <a:lnTo>
                    <a:pt x="600" y="825"/>
                  </a:lnTo>
                  <a:lnTo>
                    <a:pt x="950" y="825"/>
                  </a:lnTo>
                  <a:lnTo>
                    <a:pt x="1050" y="850"/>
                  </a:lnTo>
                  <a:lnTo>
                    <a:pt x="1125" y="900"/>
                  </a:lnTo>
                  <a:lnTo>
                    <a:pt x="1175" y="975"/>
                  </a:lnTo>
                  <a:lnTo>
                    <a:pt x="1275" y="1000"/>
                  </a:lnTo>
                  <a:lnTo>
                    <a:pt x="1350" y="1000"/>
                  </a:lnTo>
                  <a:lnTo>
                    <a:pt x="1450" y="975"/>
                  </a:lnTo>
                  <a:lnTo>
                    <a:pt x="1525" y="900"/>
                  </a:lnTo>
                  <a:lnTo>
                    <a:pt x="1550" y="825"/>
                  </a:lnTo>
                  <a:lnTo>
                    <a:pt x="1550" y="725"/>
                  </a:lnTo>
                  <a:lnTo>
                    <a:pt x="1525" y="625"/>
                  </a:lnTo>
                  <a:lnTo>
                    <a:pt x="1425" y="525"/>
                  </a:lnTo>
                  <a:lnTo>
                    <a:pt x="1325" y="450"/>
                  </a:lnTo>
                  <a:lnTo>
                    <a:pt x="1200" y="375"/>
                  </a:lnTo>
                  <a:lnTo>
                    <a:pt x="1050" y="350"/>
                  </a:lnTo>
                  <a:lnTo>
                    <a:pt x="1050" y="250"/>
                  </a:lnTo>
                  <a:lnTo>
                    <a:pt x="1050" y="150"/>
                  </a:lnTo>
                  <a:lnTo>
                    <a:pt x="1000" y="75"/>
                  </a:lnTo>
                  <a:lnTo>
                    <a:pt x="900" y="25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3"/>
            <p:cNvSpPr/>
            <p:nvPr/>
          </p:nvSpPr>
          <p:spPr>
            <a:xfrm>
              <a:off x="1927000" y="1404300"/>
              <a:ext cx="30625" cy="21875"/>
            </a:xfrm>
            <a:custGeom>
              <a:avLst/>
              <a:gdLst/>
              <a:ahLst/>
              <a:cxnLst/>
              <a:rect l="l" t="t" r="r" b="b"/>
              <a:pathLst>
                <a:path w="1225" h="875" extrusionOk="0">
                  <a:moveTo>
                    <a:pt x="600" y="0"/>
                  </a:moveTo>
                  <a:lnTo>
                    <a:pt x="525" y="25"/>
                  </a:lnTo>
                  <a:lnTo>
                    <a:pt x="425" y="75"/>
                  </a:lnTo>
                  <a:lnTo>
                    <a:pt x="75" y="450"/>
                  </a:lnTo>
                  <a:lnTo>
                    <a:pt x="0" y="525"/>
                  </a:lnTo>
                  <a:lnTo>
                    <a:pt x="0" y="625"/>
                  </a:lnTo>
                  <a:lnTo>
                    <a:pt x="0" y="700"/>
                  </a:lnTo>
                  <a:lnTo>
                    <a:pt x="75" y="800"/>
                  </a:lnTo>
                  <a:lnTo>
                    <a:pt x="150" y="850"/>
                  </a:lnTo>
                  <a:lnTo>
                    <a:pt x="225" y="875"/>
                  </a:lnTo>
                  <a:lnTo>
                    <a:pt x="325" y="850"/>
                  </a:lnTo>
                  <a:lnTo>
                    <a:pt x="400" y="800"/>
                  </a:lnTo>
                  <a:lnTo>
                    <a:pt x="600" y="600"/>
                  </a:lnTo>
                  <a:lnTo>
                    <a:pt x="800" y="800"/>
                  </a:lnTo>
                  <a:lnTo>
                    <a:pt x="875" y="850"/>
                  </a:lnTo>
                  <a:lnTo>
                    <a:pt x="975" y="875"/>
                  </a:lnTo>
                  <a:lnTo>
                    <a:pt x="1075" y="850"/>
                  </a:lnTo>
                  <a:lnTo>
                    <a:pt x="1150" y="800"/>
                  </a:lnTo>
                  <a:lnTo>
                    <a:pt x="1200" y="700"/>
                  </a:lnTo>
                  <a:lnTo>
                    <a:pt x="1225" y="625"/>
                  </a:lnTo>
                  <a:lnTo>
                    <a:pt x="1200" y="525"/>
                  </a:lnTo>
                  <a:lnTo>
                    <a:pt x="1150" y="450"/>
                  </a:lnTo>
                  <a:lnTo>
                    <a:pt x="775" y="75"/>
                  </a:lnTo>
                  <a:lnTo>
                    <a:pt x="700" y="25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3"/>
            <p:cNvSpPr/>
            <p:nvPr/>
          </p:nvSpPr>
          <p:spPr>
            <a:xfrm>
              <a:off x="1927000" y="1433050"/>
              <a:ext cx="30625" cy="21875"/>
            </a:xfrm>
            <a:custGeom>
              <a:avLst/>
              <a:gdLst/>
              <a:ahLst/>
              <a:cxnLst/>
              <a:rect l="l" t="t" r="r" b="b"/>
              <a:pathLst>
                <a:path w="1225" h="875" extrusionOk="0">
                  <a:moveTo>
                    <a:pt x="600" y="0"/>
                  </a:moveTo>
                  <a:lnTo>
                    <a:pt x="525" y="25"/>
                  </a:lnTo>
                  <a:lnTo>
                    <a:pt x="425" y="75"/>
                  </a:lnTo>
                  <a:lnTo>
                    <a:pt x="75" y="450"/>
                  </a:lnTo>
                  <a:lnTo>
                    <a:pt x="0" y="525"/>
                  </a:lnTo>
                  <a:lnTo>
                    <a:pt x="0" y="625"/>
                  </a:lnTo>
                  <a:lnTo>
                    <a:pt x="0" y="700"/>
                  </a:lnTo>
                  <a:lnTo>
                    <a:pt x="75" y="800"/>
                  </a:lnTo>
                  <a:lnTo>
                    <a:pt x="150" y="850"/>
                  </a:lnTo>
                  <a:lnTo>
                    <a:pt x="225" y="875"/>
                  </a:lnTo>
                  <a:lnTo>
                    <a:pt x="325" y="850"/>
                  </a:lnTo>
                  <a:lnTo>
                    <a:pt x="400" y="800"/>
                  </a:lnTo>
                  <a:lnTo>
                    <a:pt x="600" y="600"/>
                  </a:lnTo>
                  <a:lnTo>
                    <a:pt x="800" y="800"/>
                  </a:lnTo>
                  <a:lnTo>
                    <a:pt x="875" y="850"/>
                  </a:lnTo>
                  <a:lnTo>
                    <a:pt x="975" y="875"/>
                  </a:lnTo>
                  <a:lnTo>
                    <a:pt x="1075" y="850"/>
                  </a:lnTo>
                  <a:lnTo>
                    <a:pt x="1150" y="800"/>
                  </a:lnTo>
                  <a:lnTo>
                    <a:pt x="1200" y="700"/>
                  </a:lnTo>
                  <a:lnTo>
                    <a:pt x="1225" y="625"/>
                  </a:lnTo>
                  <a:lnTo>
                    <a:pt x="1200" y="525"/>
                  </a:lnTo>
                  <a:lnTo>
                    <a:pt x="1150" y="450"/>
                  </a:lnTo>
                  <a:lnTo>
                    <a:pt x="775" y="75"/>
                  </a:lnTo>
                  <a:lnTo>
                    <a:pt x="700" y="25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3"/>
            <p:cNvSpPr/>
            <p:nvPr/>
          </p:nvSpPr>
          <p:spPr>
            <a:xfrm>
              <a:off x="1927000" y="1461800"/>
              <a:ext cx="30625" cy="21875"/>
            </a:xfrm>
            <a:custGeom>
              <a:avLst/>
              <a:gdLst/>
              <a:ahLst/>
              <a:cxnLst/>
              <a:rect l="l" t="t" r="r" b="b"/>
              <a:pathLst>
                <a:path w="1225" h="875" extrusionOk="0">
                  <a:moveTo>
                    <a:pt x="600" y="0"/>
                  </a:moveTo>
                  <a:lnTo>
                    <a:pt x="525" y="25"/>
                  </a:lnTo>
                  <a:lnTo>
                    <a:pt x="425" y="75"/>
                  </a:lnTo>
                  <a:lnTo>
                    <a:pt x="75" y="450"/>
                  </a:lnTo>
                  <a:lnTo>
                    <a:pt x="0" y="525"/>
                  </a:lnTo>
                  <a:lnTo>
                    <a:pt x="0" y="625"/>
                  </a:lnTo>
                  <a:lnTo>
                    <a:pt x="0" y="725"/>
                  </a:lnTo>
                  <a:lnTo>
                    <a:pt x="75" y="800"/>
                  </a:lnTo>
                  <a:lnTo>
                    <a:pt x="150" y="850"/>
                  </a:lnTo>
                  <a:lnTo>
                    <a:pt x="225" y="875"/>
                  </a:lnTo>
                  <a:lnTo>
                    <a:pt x="325" y="850"/>
                  </a:lnTo>
                  <a:lnTo>
                    <a:pt x="400" y="800"/>
                  </a:lnTo>
                  <a:lnTo>
                    <a:pt x="600" y="600"/>
                  </a:lnTo>
                  <a:lnTo>
                    <a:pt x="800" y="800"/>
                  </a:lnTo>
                  <a:lnTo>
                    <a:pt x="875" y="850"/>
                  </a:lnTo>
                  <a:lnTo>
                    <a:pt x="975" y="875"/>
                  </a:lnTo>
                  <a:lnTo>
                    <a:pt x="1075" y="850"/>
                  </a:lnTo>
                  <a:lnTo>
                    <a:pt x="1150" y="800"/>
                  </a:lnTo>
                  <a:lnTo>
                    <a:pt x="1200" y="725"/>
                  </a:lnTo>
                  <a:lnTo>
                    <a:pt x="1225" y="625"/>
                  </a:lnTo>
                  <a:lnTo>
                    <a:pt x="1200" y="525"/>
                  </a:lnTo>
                  <a:lnTo>
                    <a:pt x="1150" y="450"/>
                  </a:lnTo>
                  <a:lnTo>
                    <a:pt x="775" y="75"/>
                  </a:lnTo>
                  <a:lnTo>
                    <a:pt x="700" y="25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Graphic 2" descr="Muscular arm with solid fill">
            <a:extLst>
              <a:ext uri="{FF2B5EF4-FFF2-40B4-BE49-F238E27FC236}">
                <a16:creationId xmlns:a16="http://schemas.microsoft.com/office/drawing/2014/main" id="{AB4BF830-5071-4923-819D-FF1FD1918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6500" y="1355058"/>
            <a:ext cx="9327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8" name="Google Shape;798;p45"/>
          <p:cNvGrpSpPr/>
          <p:nvPr/>
        </p:nvGrpSpPr>
        <p:grpSpPr>
          <a:xfrm>
            <a:off x="712582" y="3387071"/>
            <a:ext cx="1984200" cy="1507465"/>
            <a:chOff x="712582" y="1438154"/>
            <a:chExt cx="1984200" cy="1284300"/>
          </a:xfrm>
          <a:effectLst>
            <a:glow rad="2286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799" name="Google Shape;799;p45"/>
            <p:cNvSpPr/>
            <p:nvPr/>
          </p:nvSpPr>
          <p:spPr>
            <a:xfrm>
              <a:off x="712582" y="1438154"/>
              <a:ext cx="1984200" cy="12843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0" name="Google Shape;800;p45"/>
            <p:cNvGrpSpPr/>
            <p:nvPr/>
          </p:nvGrpSpPr>
          <p:grpSpPr>
            <a:xfrm>
              <a:off x="2124994" y="1590558"/>
              <a:ext cx="420286" cy="106769"/>
              <a:chOff x="2098350" y="467225"/>
              <a:chExt cx="817200" cy="207600"/>
            </a:xfrm>
          </p:grpSpPr>
          <p:sp>
            <p:nvSpPr>
              <p:cNvPr id="801" name="Google Shape;801;p45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45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45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4" name="Google Shape;804;p45"/>
            <p:cNvGrpSpPr/>
            <p:nvPr/>
          </p:nvGrpSpPr>
          <p:grpSpPr>
            <a:xfrm>
              <a:off x="2300946" y="2404986"/>
              <a:ext cx="395836" cy="317468"/>
              <a:chOff x="7773503" y="3987878"/>
              <a:chExt cx="395836" cy="317468"/>
            </a:xfrm>
          </p:grpSpPr>
          <p:sp>
            <p:nvSpPr>
              <p:cNvPr id="805" name="Google Shape;805;p45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45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16" name="Google Shape;816;p45"/>
          <p:cNvGrpSpPr/>
          <p:nvPr/>
        </p:nvGrpSpPr>
        <p:grpSpPr>
          <a:xfrm>
            <a:off x="6415179" y="3387072"/>
            <a:ext cx="1984200" cy="1507158"/>
            <a:chOff x="712582" y="1438154"/>
            <a:chExt cx="1984200" cy="1284300"/>
          </a:xfrm>
          <a:effectLst>
            <a:glow rad="228600">
              <a:schemeClr val="bg2">
                <a:lumMod val="75000"/>
                <a:alpha val="40000"/>
              </a:schemeClr>
            </a:glow>
          </a:effectLst>
        </p:grpSpPr>
        <p:sp>
          <p:nvSpPr>
            <p:cNvPr id="817" name="Google Shape;817;p45"/>
            <p:cNvSpPr/>
            <p:nvPr/>
          </p:nvSpPr>
          <p:spPr>
            <a:xfrm>
              <a:off x="712582" y="1438154"/>
              <a:ext cx="1984200" cy="12843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8" name="Google Shape;818;p45"/>
            <p:cNvGrpSpPr/>
            <p:nvPr/>
          </p:nvGrpSpPr>
          <p:grpSpPr>
            <a:xfrm>
              <a:off x="2124994" y="1590558"/>
              <a:ext cx="420286" cy="106769"/>
              <a:chOff x="2098350" y="467225"/>
              <a:chExt cx="817200" cy="207600"/>
            </a:xfrm>
          </p:grpSpPr>
          <p:sp>
            <p:nvSpPr>
              <p:cNvPr id="819" name="Google Shape;819;p45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45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45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2" name="Google Shape;822;p45"/>
            <p:cNvGrpSpPr/>
            <p:nvPr/>
          </p:nvGrpSpPr>
          <p:grpSpPr>
            <a:xfrm>
              <a:off x="2300946" y="2404986"/>
              <a:ext cx="395836" cy="317468"/>
              <a:chOff x="7773503" y="3987878"/>
              <a:chExt cx="395836" cy="317468"/>
            </a:xfrm>
          </p:grpSpPr>
          <p:sp>
            <p:nvSpPr>
              <p:cNvPr id="823" name="Google Shape;823;p45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45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25" name="Google Shape;825;p45"/>
          <p:cNvGrpSpPr/>
          <p:nvPr/>
        </p:nvGrpSpPr>
        <p:grpSpPr>
          <a:xfrm>
            <a:off x="6447162" y="1438153"/>
            <a:ext cx="1984200" cy="1507159"/>
            <a:chOff x="712582" y="1438154"/>
            <a:chExt cx="1984200" cy="1284300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826" name="Google Shape;826;p45"/>
            <p:cNvSpPr/>
            <p:nvPr/>
          </p:nvSpPr>
          <p:spPr>
            <a:xfrm>
              <a:off x="712582" y="1438154"/>
              <a:ext cx="1984200" cy="12843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7" name="Google Shape;827;p45"/>
            <p:cNvGrpSpPr/>
            <p:nvPr/>
          </p:nvGrpSpPr>
          <p:grpSpPr>
            <a:xfrm>
              <a:off x="2124994" y="1590558"/>
              <a:ext cx="420286" cy="106769"/>
              <a:chOff x="2098350" y="467225"/>
              <a:chExt cx="817200" cy="207600"/>
            </a:xfrm>
          </p:grpSpPr>
          <p:sp>
            <p:nvSpPr>
              <p:cNvPr id="828" name="Google Shape;828;p45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45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45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1" name="Google Shape;831;p45"/>
            <p:cNvGrpSpPr/>
            <p:nvPr/>
          </p:nvGrpSpPr>
          <p:grpSpPr>
            <a:xfrm>
              <a:off x="2300946" y="2404986"/>
              <a:ext cx="395836" cy="317468"/>
              <a:chOff x="7773503" y="3987878"/>
              <a:chExt cx="395836" cy="317468"/>
            </a:xfrm>
          </p:grpSpPr>
          <p:sp>
            <p:nvSpPr>
              <p:cNvPr id="832" name="Google Shape;832;p45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45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34" name="Google Shape;834;p45"/>
          <p:cNvGrpSpPr/>
          <p:nvPr/>
        </p:nvGrpSpPr>
        <p:grpSpPr>
          <a:xfrm>
            <a:off x="3579900" y="1438153"/>
            <a:ext cx="1984200" cy="1507353"/>
            <a:chOff x="712582" y="1438154"/>
            <a:chExt cx="1984200" cy="1284300"/>
          </a:xfrm>
          <a:effectLst>
            <a:glow rad="228600">
              <a:schemeClr val="tx2">
                <a:lumMod val="75000"/>
                <a:alpha val="40000"/>
              </a:schemeClr>
            </a:glow>
          </a:effectLst>
        </p:grpSpPr>
        <p:sp>
          <p:nvSpPr>
            <p:cNvPr id="835" name="Google Shape;835;p45"/>
            <p:cNvSpPr/>
            <p:nvPr/>
          </p:nvSpPr>
          <p:spPr>
            <a:xfrm>
              <a:off x="712582" y="1438154"/>
              <a:ext cx="1984200" cy="12843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6" name="Google Shape;836;p45"/>
            <p:cNvGrpSpPr/>
            <p:nvPr/>
          </p:nvGrpSpPr>
          <p:grpSpPr>
            <a:xfrm>
              <a:off x="2124994" y="1590558"/>
              <a:ext cx="420286" cy="106769"/>
              <a:chOff x="2098350" y="467225"/>
              <a:chExt cx="817200" cy="207600"/>
            </a:xfrm>
          </p:grpSpPr>
          <p:sp>
            <p:nvSpPr>
              <p:cNvPr id="837" name="Google Shape;837;p45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45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45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0" name="Google Shape;840;p45"/>
            <p:cNvGrpSpPr/>
            <p:nvPr/>
          </p:nvGrpSpPr>
          <p:grpSpPr>
            <a:xfrm>
              <a:off x="2300946" y="2404986"/>
              <a:ext cx="395836" cy="317468"/>
              <a:chOff x="7773503" y="3987878"/>
              <a:chExt cx="395836" cy="317468"/>
            </a:xfrm>
          </p:grpSpPr>
          <p:sp>
            <p:nvSpPr>
              <p:cNvPr id="841" name="Google Shape;841;p45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45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43" name="Google Shape;843;p45"/>
          <p:cNvGrpSpPr/>
          <p:nvPr/>
        </p:nvGrpSpPr>
        <p:grpSpPr>
          <a:xfrm>
            <a:off x="712581" y="1438153"/>
            <a:ext cx="2123747" cy="1507466"/>
            <a:chOff x="712582" y="1438154"/>
            <a:chExt cx="1984200" cy="1284300"/>
          </a:xfrm>
          <a:effectLst>
            <a:glow rad="2286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844" name="Google Shape;844;p45"/>
            <p:cNvSpPr/>
            <p:nvPr/>
          </p:nvSpPr>
          <p:spPr>
            <a:xfrm>
              <a:off x="712582" y="1438154"/>
              <a:ext cx="1984200" cy="12843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5" name="Google Shape;845;p45"/>
            <p:cNvGrpSpPr/>
            <p:nvPr/>
          </p:nvGrpSpPr>
          <p:grpSpPr>
            <a:xfrm>
              <a:off x="2124994" y="1590558"/>
              <a:ext cx="420286" cy="106769"/>
              <a:chOff x="2098350" y="467225"/>
              <a:chExt cx="817200" cy="207600"/>
            </a:xfrm>
          </p:grpSpPr>
          <p:sp>
            <p:nvSpPr>
              <p:cNvPr id="846" name="Google Shape;846;p45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45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45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9" name="Google Shape;849;p45"/>
            <p:cNvGrpSpPr/>
            <p:nvPr/>
          </p:nvGrpSpPr>
          <p:grpSpPr>
            <a:xfrm>
              <a:off x="2300946" y="2404986"/>
              <a:ext cx="395836" cy="317468"/>
              <a:chOff x="7773503" y="3987878"/>
              <a:chExt cx="395836" cy="317468"/>
            </a:xfrm>
          </p:grpSpPr>
          <p:sp>
            <p:nvSpPr>
              <p:cNvPr id="850" name="Google Shape;850;p45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45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53" name="Google Shape;853;p45"/>
          <p:cNvSpPr/>
          <p:nvPr/>
        </p:nvSpPr>
        <p:spPr>
          <a:xfrm>
            <a:off x="893716" y="3065489"/>
            <a:ext cx="583200" cy="5832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45"/>
          <p:cNvSpPr/>
          <p:nvPr/>
        </p:nvSpPr>
        <p:spPr>
          <a:xfrm>
            <a:off x="6614262" y="1149796"/>
            <a:ext cx="583200" cy="583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5"/>
          <p:cNvSpPr/>
          <p:nvPr/>
        </p:nvSpPr>
        <p:spPr>
          <a:xfrm>
            <a:off x="3747000" y="1149796"/>
            <a:ext cx="583200" cy="583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glow rad="228600">
              <a:schemeClr val="tx2">
                <a:lumMod val="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45"/>
          <p:cNvSpPr/>
          <p:nvPr/>
        </p:nvSpPr>
        <p:spPr>
          <a:xfrm>
            <a:off x="879682" y="1149796"/>
            <a:ext cx="583200" cy="583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5"/>
          <p:cNvSpPr txBox="1">
            <a:spLocks noGrp="1"/>
          </p:cNvSpPr>
          <p:nvPr>
            <p:ph type="title" idx="2"/>
          </p:nvPr>
        </p:nvSpPr>
        <p:spPr>
          <a:xfrm>
            <a:off x="3655200" y="1731697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dirty="0">
                <a:solidFill>
                  <a:schemeClr val="bg1"/>
                </a:solidFill>
                <a:effectLst/>
                <a:latin typeface="Raleway ExtraBold" pitchFamily="2" charset="0"/>
              </a:rPr>
              <a:t>Health and fitness</a:t>
            </a:r>
            <a:endParaRPr sz="1600" dirty="0">
              <a:solidFill>
                <a:schemeClr val="bg1"/>
              </a:solidFill>
              <a:latin typeface="Raleway ExtraBold" pitchFamily="2" charset="0"/>
            </a:endParaRPr>
          </a:p>
        </p:txBody>
      </p:sp>
      <p:sp>
        <p:nvSpPr>
          <p:cNvPr id="858" name="Google Shape;858;p45"/>
          <p:cNvSpPr txBox="1">
            <a:spLocks noGrp="1"/>
          </p:cNvSpPr>
          <p:nvPr>
            <p:ph type="subTitle" idx="3"/>
          </p:nvPr>
        </p:nvSpPr>
        <p:spPr>
          <a:xfrm>
            <a:off x="3648745" y="2078028"/>
            <a:ext cx="1986000" cy="6443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U</a:t>
            </a:r>
            <a:r>
              <a:rPr lang="en-US" b="0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sed as a tool for promoting physical activity and exercise</a:t>
            </a:r>
            <a:endParaRPr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859" name="Google Shape;859;p45"/>
          <p:cNvSpPr txBox="1">
            <a:spLocks noGrp="1"/>
          </p:cNvSpPr>
          <p:nvPr>
            <p:ph type="subTitle" idx="9"/>
          </p:nvPr>
        </p:nvSpPr>
        <p:spPr>
          <a:xfrm>
            <a:off x="6524262" y="2012472"/>
            <a:ext cx="1986000" cy="9116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U</a:t>
            </a:r>
            <a:r>
              <a:rPr lang="en-US" b="0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sed as a rehabilitation tool for individuals recovering from injuries or illnesses.</a:t>
            </a:r>
            <a:endParaRPr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860" name="Google Shape;860;p45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It’s </a:t>
            </a:r>
            <a:r>
              <a:rPr lang="en" dirty="0">
                <a:solidFill>
                  <a:schemeClr val="lt2"/>
                </a:solidFill>
              </a:rPr>
              <a:t>Scope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861" name="Google Shape;861;p45"/>
          <p:cNvSpPr txBox="1">
            <a:spLocks noGrp="1"/>
          </p:cNvSpPr>
          <p:nvPr>
            <p:ph type="title" idx="4"/>
          </p:nvPr>
        </p:nvSpPr>
        <p:spPr>
          <a:xfrm>
            <a:off x="742823" y="3663522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0" b="0" i="0" dirty="0">
                <a:solidFill>
                  <a:schemeClr val="bg1"/>
                </a:solidFill>
                <a:effectLst/>
                <a:latin typeface="Raleway ExtraBold" pitchFamily="2" charset="0"/>
              </a:rPr>
              <a:t>Military and defense</a:t>
            </a:r>
            <a:endParaRPr sz="1420" dirty="0">
              <a:solidFill>
                <a:schemeClr val="bg1"/>
              </a:solidFill>
              <a:latin typeface="Raleway ExtraBold" pitchFamily="2" charset="0"/>
            </a:endParaRPr>
          </a:p>
        </p:txBody>
      </p:sp>
      <p:sp>
        <p:nvSpPr>
          <p:cNvPr id="862" name="Google Shape;862;p45"/>
          <p:cNvSpPr txBox="1">
            <a:spLocks noGrp="1"/>
          </p:cNvSpPr>
          <p:nvPr>
            <p:ph type="subTitle" idx="1"/>
          </p:nvPr>
        </p:nvSpPr>
        <p:spPr>
          <a:xfrm>
            <a:off x="771992" y="2040995"/>
            <a:ext cx="1986000" cy="8294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P</a:t>
            </a:r>
            <a:r>
              <a:rPr lang="en-US" b="0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rovide a new and Exciting way for players to engage with video games</a:t>
            </a:r>
            <a:endParaRPr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863" name="Google Shape;863;p45"/>
          <p:cNvSpPr txBox="1">
            <a:spLocks noGrp="1"/>
          </p:cNvSpPr>
          <p:nvPr>
            <p:ph type="subTitle" idx="5"/>
          </p:nvPr>
        </p:nvSpPr>
        <p:spPr>
          <a:xfrm>
            <a:off x="755841" y="3966775"/>
            <a:ext cx="1986000" cy="9273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1"/>
                </a:solidFill>
                <a:latin typeface="Barlow" panose="00000500000000000000" pitchFamily="2" charset="0"/>
              </a:rPr>
              <a:t>C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an be used to train military personnel in various skills, such as marksmanship, tactics, and communication.</a:t>
            </a:r>
            <a:endParaRPr sz="1200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866" name="Google Shape;866;p45"/>
          <p:cNvSpPr txBox="1">
            <a:spLocks noGrp="1"/>
          </p:cNvSpPr>
          <p:nvPr>
            <p:ph type="title" idx="8"/>
          </p:nvPr>
        </p:nvSpPr>
        <p:spPr>
          <a:xfrm>
            <a:off x="6524642" y="1724955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Raleway ExtraBold" pitchFamily="2" charset="0"/>
              </a:rPr>
              <a:t>Rehabilitation</a:t>
            </a:r>
            <a:endParaRPr dirty="0">
              <a:solidFill>
                <a:schemeClr val="bg1"/>
              </a:solidFill>
              <a:latin typeface="Raleway ExtraBold" pitchFamily="2" charset="0"/>
            </a:endParaRPr>
          </a:p>
        </p:txBody>
      </p:sp>
      <p:sp>
        <p:nvSpPr>
          <p:cNvPr id="867" name="Google Shape;867;p45"/>
          <p:cNvSpPr txBox="1">
            <a:spLocks noGrp="1"/>
          </p:cNvSpPr>
          <p:nvPr>
            <p:ph type="title"/>
          </p:nvPr>
        </p:nvSpPr>
        <p:spPr>
          <a:xfrm>
            <a:off x="771992" y="1728027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Raleway ExtraBold" pitchFamily="2" charset="0"/>
              </a:rPr>
              <a:t>Entertainment</a:t>
            </a:r>
            <a:endParaRPr dirty="0">
              <a:solidFill>
                <a:schemeClr val="bg1"/>
              </a:solidFill>
              <a:latin typeface="Raleway ExtraBold" pitchFamily="2" charset="0"/>
            </a:endParaRPr>
          </a:p>
        </p:txBody>
      </p:sp>
      <p:sp>
        <p:nvSpPr>
          <p:cNvPr id="868" name="Google Shape;868;p45"/>
          <p:cNvSpPr txBox="1">
            <a:spLocks noGrp="1"/>
          </p:cNvSpPr>
          <p:nvPr>
            <p:ph type="title" idx="13"/>
          </p:nvPr>
        </p:nvSpPr>
        <p:spPr>
          <a:xfrm>
            <a:off x="6522462" y="3648689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Raleway ExtraBold" pitchFamily="2" charset="0"/>
              </a:rPr>
              <a:t>Education</a:t>
            </a:r>
            <a:endParaRPr dirty="0"/>
          </a:p>
        </p:txBody>
      </p:sp>
      <p:sp>
        <p:nvSpPr>
          <p:cNvPr id="869" name="Google Shape;869;p45"/>
          <p:cNvSpPr txBox="1">
            <a:spLocks noGrp="1"/>
          </p:cNvSpPr>
          <p:nvPr>
            <p:ph type="subTitle" idx="14"/>
          </p:nvPr>
        </p:nvSpPr>
        <p:spPr>
          <a:xfrm>
            <a:off x="6467921" y="3934286"/>
            <a:ext cx="1986000" cy="9598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C</a:t>
            </a:r>
            <a:r>
              <a:rPr lang="en-US" b="0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an be used as an educational tool to teach a range of subjects</a:t>
            </a:r>
            <a:endParaRPr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grpSp>
        <p:nvGrpSpPr>
          <p:cNvPr id="896" name="Google Shape;896;p45"/>
          <p:cNvGrpSpPr/>
          <p:nvPr/>
        </p:nvGrpSpPr>
        <p:grpSpPr>
          <a:xfrm>
            <a:off x="6769563" y="1226524"/>
            <a:ext cx="283125" cy="415000"/>
            <a:chOff x="2561375" y="2026800"/>
            <a:chExt cx="283125" cy="415000"/>
          </a:xfrm>
        </p:grpSpPr>
        <p:sp>
          <p:nvSpPr>
            <p:cNvPr id="897" name="Google Shape;897;p45"/>
            <p:cNvSpPr/>
            <p:nvPr/>
          </p:nvSpPr>
          <p:spPr>
            <a:xfrm>
              <a:off x="2561375" y="2026800"/>
              <a:ext cx="283125" cy="415000"/>
            </a:xfrm>
            <a:custGeom>
              <a:avLst/>
              <a:gdLst/>
              <a:ahLst/>
              <a:cxnLst/>
              <a:rect l="l" t="t" r="r" b="b"/>
              <a:pathLst>
                <a:path w="11325" h="16600" extrusionOk="0">
                  <a:moveTo>
                    <a:pt x="350" y="0"/>
                  </a:moveTo>
                  <a:lnTo>
                    <a:pt x="250" y="25"/>
                  </a:lnTo>
                  <a:lnTo>
                    <a:pt x="200" y="75"/>
                  </a:lnTo>
                  <a:lnTo>
                    <a:pt x="125" y="125"/>
                  </a:lnTo>
                  <a:lnTo>
                    <a:pt x="75" y="175"/>
                  </a:lnTo>
                  <a:lnTo>
                    <a:pt x="50" y="250"/>
                  </a:lnTo>
                  <a:lnTo>
                    <a:pt x="25" y="325"/>
                  </a:lnTo>
                  <a:lnTo>
                    <a:pt x="0" y="425"/>
                  </a:lnTo>
                  <a:lnTo>
                    <a:pt x="0" y="16175"/>
                  </a:lnTo>
                  <a:lnTo>
                    <a:pt x="25" y="16275"/>
                  </a:lnTo>
                  <a:lnTo>
                    <a:pt x="50" y="16350"/>
                  </a:lnTo>
                  <a:lnTo>
                    <a:pt x="75" y="16400"/>
                  </a:lnTo>
                  <a:lnTo>
                    <a:pt x="125" y="16475"/>
                  </a:lnTo>
                  <a:lnTo>
                    <a:pt x="200" y="16525"/>
                  </a:lnTo>
                  <a:lnTo>
                    <a:pt x="250" y="16550"/>
                  </a:lnTo>
                  <a:lnTo>
                    <a:pt x="350" y="16575"/>
                  </a:lnTo>
                  <a:lnTo>
                    <a:pt x="425" y="16600"/>
                  </a:lnTo>
                  <a:lnTo>
                    <a:pt x="10925" y="16600"/>
                  </a:lnTo>
                  <a:lnTo>
                    <a:pt x="11000" y="16575"/>
                  </a:lnTo>
                  <a:lnTo>
                    <a:pt x="11075" y="16550"/>
                  </a:lnTo>
                  <a:lnTo>
                    <a:pt x="11150" y="16525"/>
                  </a:lnTo>
                  <a:lnTo>
                    <a:pt x="11200" y="16475"/>
                  </a:lnTo>
                  <a:lnTo>
                    <a:pt x="11250" y="16400"/>
                  </a:lnTo>
                  <a:lnTo>
                    <a:pt x="11300" y="16350"/>
                  </a:lnTo>
                  <a:lnTo>
                    <a:pt x="11325" y="16275"/>
                  </a:lnTo>
                  <a:lnTo>
                    <a:pt x="11325" y="16175"/>
                  </a:lnTo>
                  <a:lnTo>
                    <a:pt x="11325" y="3125"/>
                  </a:lnTo>
                  <a:lnTo>
                    <a:pt x="82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5"/>
            <p:cNvSpPr/>
            <p:nvPr/>
          </p:nvSpPr>
          <p:spPr>
            <a:xfrm>
              <a:off x="2802000" y="2072425"/>
              <a:ext cx="42500" cy="369375"/>
            </a:xfrm>
            <a:custGeom>
              <a:avLst/>
              <a:gdLst/>
              <a:ahLst/>
              <a:cxnLst/>
              <a:rect l="l" t="t" r="r" b="b"/>
              <a:pathLst>
                <a:path w="1700" h="14775" extrusionOk="0">
                  <a:moveTo>
                    <a:pt x="400" y="0"/>
                  </a:moveTo>
                  <a:lnTo>
                    <a:pt x="400" y="14350"/>
                  </a:lnTo>
                  <a:lnTo>
                    <a:pt x="400" y="14450"/>
                  </a:lnTo>
                  <a:lnTo>
                    <a:pt x="375" y="14525"/>
                  </a:lnTo>
                  <a:lnTo>
                    <a:pt x="350" y="14575"/>
                  </a:lnTo>
                  <a:lnTo>
                    <a:pt x="300" y="14650"/>
                  </a:lnTo>
                  <a:lnTo>
                    <a:pt x="225" y="14700"/>
                  </a:lnTo>
                  <a:lnTo>
                    <a:pt x="150" y="14725"/>
                  </a:lnTo>
                  <a:lnTo>
                    <a:pt x="75" y="14750"/>
                  </a:lnTo>
                  <a:lnTo>
                    <a:pt x="0" y="14775"/>
                  </a:lnTo>
                  <a:lnTo>
                    <a:pt x="1300" y="14775"/>
                  </a:lnTo>
                  <a:lnTo>
                    <a:pt x="1375" y="14750"/>
                  </a:lnTo>
                  <a:lnTo>
                    <a:pt x="1450" y="14725"/>
                  </a:lnTo>
                  <a:lnTo>
                    <a:pt x="1525" y="14700"/>
                  </a:lnTo>
                  <a:lnTo>
                    <a:pt x="1575" y="14650"/>
                  </a:lnTo>
                  <a:lnTo>
                    <a:pt x="1625" y="14575"/>
                  </a:lnTo>
                  <a:lnTo>
                    <a:pt x="1675" y="14525"/>
                  </a:lnTo>
                  <a:lnTo>
                    <a:pt x="1700" y="14450"/>
                  </a:lnTo>
                  <a:lnTo>
                    <a:pt x="1700" y="14350"/>
                  </a:lnTo>
                  <a:lnTo>
                    <a:pt x="1700" y="1300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5"/>
            <p:cNvSpPr/>
            <p:nvPr/>
          </p:nvSpPr>
          <p:spPr>
            <a:xfrm>
              <a:off x="2766375" y="2026800"/>
              <a:ext cx="78125" cy="78125"/>
            </a:xfrm>
            <a:custGeom>
              <a:avLst/>
              <a:gdLst/>
              <a:ahLst/>
              <a:cxnLst/>
              <a:rect l="l" t="t" r="r" b="b"/>
              <a:pathLst>
                <a:path w="3125" h="3125" extrusionOk="0">
                  <a:moveTo>
                    <a:pt x="0" y="0"/>
                  </a:moveTo>
                  <a:lnTo>
                    <a:pt x="0" y="2725"/>
                  </a:lnTo>
                  <a:lnTo>
                    <a:pt x="25" y="2800"/>
                  </a:lnTo>
                  <a:lnTo>
                    <a:pt x="50" y="2875"/>
                  </a:lnTo>
                  <a:lnTo>
                    <a:pt x="75" y="2950"/>
                  </a:lnTo>
                  <a:lnTo>
                    <a:pt x="125" y="3000"/>
                  </a:lnTo>
                  <a:lnTo>
                    <a:pt x="200" y="3050"/>
                  </a:lnTo>
                  <a:lnTo>
                    <a:pt x="250" y="3100"/>
                  </a:lnTo>
                  <a:lnTo>
                    <a:pt x="325" y="3125"/>
                  </a:lnTo>
                  <a:lnTo>
                    <a:pt x="3125" y="3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5"/>
            <p:cNvSpPr/>
            <p:nvPr/>
          </p:nvSpPr>
          <p:spPr>
            <a:xfrm>
              <a:off x="2595750" y="2193050"/>
              <a:ext cx="215000" cy="31875"/>
            </a:xfrm>
            <a:custGeom>
              <a:avLst/>
              <a:gdLst/>
              <a:ahLst/>
              <a:cxnLst/>
              <a:rect l="l" t="t" r="r" b="b"/>
              <a:pathLst>
                <a:path w="8600" h="1275" extrusionOk="0">
                  <a:moveTo>
                    <a:pt x="325" y="0"/>
                  </a:moveTo>
                  <a:lnTo>
                    <a:pt x="200" y="50"/>
                  </a:lnTo>
                  <a:lnTo>
                    <a:pt x="100" y="100"/>
                  </a:lnTo>
                  <a:lnTo>
                    <a:pt x="25" y="225"/>
                  </a:lnTo>
                  <a:lnTo>
                    <a:pt x="0" y="350"/>
                  </a:lnTo>
                  <a:lnTo>
                    <a:pt x="0" y="950"/>
                  </a:lnTo>
                  <a:lnTo>
                    <a:pt x="25" y="1075"/>
                  </a:lnTo>
                  <a:lnTo>
                    <a:pt x="100" y="1175"/>
                  </a:lnTo>
                  <a:lnTo>
                    <a:pt x="200" y="1250"/>
                  </a:lnTo>
                  <a:lnTo>
                    <a:pt x="325" y="1275"/>
                  </a:lnTo>
                  <a:lnTo>
                    <a:pt x="8250" y="1275"/>
                  </a:lnTo>
                  <a:lnTo>
                    <a:pt x="8400" y="1250"/>
                  </a:lnTo>
                  <a:lnTo>
                    <a:pt x="8500" y="1175"/>
                  </a:lnTo>
                  <a:lnTo>
                    <a:pt x="8575" y="1075"/>
                  </a:lnTo>
                  <a:lnTo>
                    <a:pt x="8600" y="950"/>
                  </a:lnTo>
                  <a:lnTo>
                    <a:pt x="8600" y="350"/>
                  </a:lnTo>
                  <a:lnTo>
                    <a:pt x="8575" y="225"/>
                  </a:lnTo>
                  <a:lnTo>
                    <a:pt x="8500" y="100"/>
                  </a:lnTo>
                  <a:lnTo>
                    <a:pt x="8400" y="50"/>
                  </a:lnTo>
                  <a:lnTo>
                    <a:pt x="82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5"/>
            <p:cNvSpPr/>
            <p:nvPr/>
          </p:nvSpPr>
          <p:spPr>
            <a:xfrm>
              <a:off x="2779500" y="2193050"/>
              <a:ext cx="31250" cy="31875"/>
            </a:xfrm>
            <a:custGeom>
              <a:avLst/>
              <a:gdLst/>
              <a:ahLst/>
              <a:cxnLst/>
              <a:rect l="l" t="t" r="r" b="b"/>
              <a:pathLst>
                <a:path w="1250" h="1275" extrusionOk="0">
                  <a:moveTo>
                    <a:pt x="0" y="0"/>
                  </a:moveTo>
                  <a:lnTo>
                    <a:pt x="125" y="50"/>
                  </a:lnTo>
                  <a:lnTo>
                    <a:pt x="250" y="100"/>
                  </a:lnTo>
                  <a:lnTo>
                    <a:pt x="300" y="225"/>
                  </a:lnTo>
                  <a:lnTo>
                    <a:pt x="325" y="350"/>
                  </a:lnTo>
                  <a:lnTo>
                    <a:pt x="325" y="950"/>
                  </a:lnTo>
                  <a:lnTo>
                    <a:pt x="300" y="1075"/>
                  </a:lnTo>
                  <a:lnTo>
                    <a:pt x="250" y="1175"/>
                  </a:lnTo>
                  <a:lnTo>
                    <a:pt x="125" y="1250"/>
                  </a:lnTo>
                  <a:lnTo>
                    <a:pt x="0" y="1275"/>
                  </a:lnTo>
                  <a:lnTo>
                    <a:pt x="900" y="1275"/>
                  </a:lnTo>
                  <a:lnTo>
                    <a:pt x="1050" y="1250"/>
                  </a:lnTo>
                  <a:lnTo>
                    <a:pt x="1150" y="1175"/>
                  </a:lnTo>
                  <a:lnTo>
                    <a:pt x="1225" y="1075"/>
                  </a:lnTo>
                  <a:lnTo>
                    <a:pt x="1250" y="950"/>
                  </a:lnTo>
                  <a:lnTo>
                    <a:pt x="1250" y="350"/>
                  </a:lnTo>
                  <a:lnTo>
                    <a:pt x="1225" y="225"/>
                  </a:lnTo>
                  <a:lnTo>
                    <a:pt x="1150" y="100"/>
                  </a:lnTo>
                  <a:lnTo>
                    <a:pt x="1050" y="50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chemeClr val="dk1">
                <a:alpha val="195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5"/>
            <p:cNvSpPr/>
            <p:nvPr/>
          </p:nvSpPr>
          <p:spPr>
            <a:xfrm>
              <a:off x="2727625" y="2155550"/>
              <a:ext cx="66250" cy="12500"/>
            </a:xfrm>
            <a:custGeom>
              <a:avLst/>
              <a:gdLst/>
              <a:ahLst/>
              <a:cxnLst/>
              <a:rect l="l" t="t" r="r" b="b"/>
              <a:pathLst>
                <a:path w="2650" h="500" extrusionOk="0">
                  <a:moveTo>
                    <a:pt x="250" y="0"/>
                  </a:moveTo>
                  <a:lnTo>
                    <a:pt x="175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50"/>
                  </a:lnTo>
                  <a:lnTo>
                    <a:pt x="75" y="425"/>
                  </a:lnTo>
                  <a:lnTo>
                    <a:pt x="175" y="475"/>
                  </a:lnTo>
                  <a:lnTo>
                    <a:pt x="250" y="500"/>
                  </a:lnTo>
                  <a:lnTo>
                    <a:pt x="2400" y="500"/>
                  </a:lnTo>
                  <a:lnTo>
                    <a:pt x="2500" y="475"/>
                  </a:lnTo>
                  <a:lnTo>
                    <a:pt x="2575" y="425"/>
                  </a:lnTo>
                  <a:lnTo>
                    <a:pt x="2625" y="350"/>
                  </a:lnTo>
                  <a:lnTo>
                    <a:pt x="2650" y="250"/>
                  </a:lnTo>
                  <a:lnTo>
                    <a:pt x="2625" y="150"/>
                  </a:lnTo>
                  <a:lnTo>
                    <a:pt x="2575" y="75"/>
                  </a:lnTo>
                  <a:lnTo>
                    <a:pt x="2500" y="25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5"/>
            <p:cNvSpPr/>
            <p:nvPr/>
          </p:nvSpPr>
          <p:spPr>
            <a:xfrm>
              <a:off x="2754500" y="2134300"/>
              <a:ext cx="39375" cy="12500"/>
            </a:xfrm>
            <a:custGeom>
              <a:avLst/>
              <a:gdLst/>
              <a:ahLst/>
              <a:cxnLst/>
              <a:rect l="l" t="t" r="r" b="b"/>
              <a:pathLst>
                <a:path w="1575" h="500" extrusionOk="0">
                  <a:moveTo>
                    <a:pt x="150" y="0"/>
                  </a:moveTo>
                  <a:lnTo>
                    <a:pt x="75" y="50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25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250" y="500"/>
                  </a:lnTo>
                  <a:lnTo>
                    <a:pt x="1325" y="500"/>
                  </a:lnTo>
                  <a:lnTo>
                    <a:pt x="1425" y="475"/>
                  </a:lnTo>
                  <a:lnTo>
                    <a:pt x="1500" y="425"/>
                  </a:lnTo>
                  <a:lnTo>
                    <a:pt x="1550" y="325"/>
                  </a:lnTo>
                  <a:lnTo>
                    <a:pt x="1575" y="250"/>
                  </a:lnTo>
                  <a:lnTo>
                    <a:pt x="1550" y="150"/>
                  </a:lnTo>
                  <a:lnTo>
                    <a:pt x="1500" y="50"/>
                  </a:lnTo>
                  <a:lnTo>
                    <a:pt x="14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5"/>
            <p:cNvSpPr/>
            <p:nvPr/>
          </p:nvSpPr>
          <p:spPr>
            <a:xfrm>
              <a:off x="2648250" y="2250550"/>
              <a:ext cx="163125" cy="12500"/>
            </a:xfrm>
            <a:custGeom>
              <a:avLst/>
              <a:gdLst/>
              <a:ahLst/>
              <a:cxnLst/>
              <a:rect l="l" t="t" r="r" b="b"/>
              <a:pathLst>
                <a:path w="6525" h="500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75"/>
                  </a:lnTo>
                  <a:lnTo>
                    <a:pt x="0" y="250"/>
                  </a:lnTo>
                  <a:lnTo>
                    <a:pt x="25" y="350"/>
                  </a:lnTo>
                  <a:lnTo>
                    <a:pt x="75" y="450"/>
                  </a:lnTo>
                  <a:lnTo>
                    <a:pt x="150" y="500"/>
                  </a:lnTo>
                  <a:lnTo>
                    <a:pt x="6375" y="500"/>
                  </a:lnTo>
                  <a:lnTo>
                    <a:pt x="6450" y="450"/>
                  </a:lnTo>
                  <a:lnTo>
                    <a:pt x="6500" y="350"/>
                  </a:lnTo>
                  <a:lnTo>
                    <a:pt x="6525" y="250"/>
                  </a:lnTo>
                  <a:lnTo>
                    <a:pt x="6500" y="175"/>
                  </a:lnTo>
                  <a:lnTo>
                    <a:pt x="6450" y="75"/>
                  </a:lnTo>
                  <a:lnTo>
                    <a:pt x="6375" y="25"/>
                  </a:lnTo>
                  <a:lnTo>
                    <a:pt x="62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5"/>
            <p:cNvSpPr/>
            <p:nvPr/>
          </p:nvSpPr>
          <p:spPr>
            <a:xfrm>
              <a:off x="2595125" y="2250550"/>
              <a:ext cx="27500" cy="12500"/>
            </a:xfrm>
            <a:custGeom>
              <a:avLst/>
              <a:gdLst/>
              <a:ahLst/>
              <a:cxnLst/>
              <a:rect l="l" t="t" r="r" b="b"/>
              <a:pathLst>
                <a:path w="1100" h="500" extrusionOk="0">
                  <a:moveTo>
                    <a:pt x="250" y="0"/>
                  </a:moveTo>
                  <a:lnTo>
                    <a:pt x="150" y="25"/>
                  </a:lnTo>
                  <a:lnTo>
                    <a:pt x="50" y="75"/>
                  </a:lnTo>
                  <a:lnTo>
                    <a:pt x="0" y="175"/>
                  </a:lnTo>
                  <a:lnTo>
                    <a:pt x="0" y="250"/>
                  </a:lnTo>
                  <a:lnTo>
                    <a:pt x="0" y="350"/>
                  </a:lnTo>
                  <a:lnTo>
                    <a:pt x="50" y="450"/>
                  </a:lnTo>
                  <a:lnTo>
                    <a:pt x="150" y="500"/>
                  </a:lnTo>
                  <a:lnTo>
                    <a:pt x="950" y="500"/>
                  </a:lnTo>
                  <a:lnTo>
                    <a:pt x="1025" y="450"/>
                  </a:lnTo>
                  <a:lnTo>
                    <a:pt x="1075" y="350"/>
                  </a:lnTo>
                  <a:lnTo>
                    <a:pt x="1100" y="250"/>
                  </a:lnTo>
                  <a:lnTo>
                    <a:pt x="1075" y="175"/>
                  </a:lnTo>
                  <a:lnTo>
                    <a:pt x="1025" y="75"/>
                  </a:lnTo>
                  <a:lnTo>
                    <a:pt x="950" y="25"/>
                  </a:lnTo>
                  <a:lnTo>
                    <a:pt x="8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5"/>
            <p:cNvSpPr/>
            <p:nvPr/>
          </p:nvSpPr>
          <p:spPr>
            <a:xfrm>
              <a:off x="2664500" y="2275550"/>
              <a:ext cx="146875" cy="12500"/>
            </a:xfrm>
            <a:custGeom>
              <a:avLst/>
              <a:gdLst/>
              <a:ahLst/>
              <a:cxnLst/>
              <a:rect l="l" t="t" r="r" b="b"/>
              <a:pathLst>
                <a:path w="5875" h="500" extrusionOk="0">
                  <a:moveTo>
                    <a:pt x="150" y="0"/>
                  </a:moveTo>
                  <a:lnTo>
                    <a:pt x="75" y="50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25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250" y="500"/>
                  </a:lnTo>
                  <a:lnTo>
                    <a:pt x="5625" y="500"/>
                  </a:lnTo>
                  <a:lnTo>
                    <a:pt x="5725" y="475"/>
                  </a:lnTo>
                  <a:lnTo>
                    <a:pt x="5800" y="425"/>
                  </a:lnTo>
                  <a:lnTo>
                    <a:pt x="5850" y="325"/>
                  </a:lnTo>
                  <a:lnTo>
                    <a:pt x="5875" y="250"/>
                  </a:lnTo>
                  <a:lnTo>
                    <a:pt x="5850" y="150"/>
                  </a:lnTo>
                  <a:lnTo>
                    <a:pt x="5800" y="50"/>
                  </a:lnTo>
                  <a:lnTo>
                    <a:pt x="57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5"/>
            <p:cNvSpPr/>
            <p:nvPr/>
          </p:nvSpPr>
          <p:spPr>
            <a:xfrm>
              <a:off x="2631375" y="2275550"/>
              <a:ext cx="20000" cy="12500"/>
            </a:xfrm>
            <a:custGeom>
              <a:avLst/>
              <a:gdLst/>
              <a:ahLst/>
              <a:cxnLst/>
              <a:rect l="l" t="t" r="r" b="b"/>
              <a:pathLst>
                <a:path w="800" h="500" extrusionOk="0">
                  <a:moveTo>
                    <a:pt x="150" y="0"/>
                  </a:moveTo>
                  <a:lnTo>
                    <a:pt x="75" y="50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25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250" y="500"/>
                  </a:lnTo>
                  <a:lnTo>
                    <a:pt x="550" y="500"/>
                  </a:lnTo>
                  <a:lnTo>
                    <a:pt x="650" y="475"/>
                  </a:lnTo>
                  <a:lnTo>
                    <a:pt x="725" y="425"/>
                  </a:lnTo>
                  <a:lnTo>
                    <a:pt x="775" y="325"/>
                  </a:lnTo>
                  <a:lnTo>
                    <a:pt x="800" y="250"/>
                  </a:lnTo>
                  <a:lnTo>
                    <a:pt x="775" y="150"/>
                  </a:lnTo>
                  <a:lnTo>
                    <a:pt x="725" y="50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5"/>
            <p:cNvSpPr/>
            <p:nvPr/>
          </p:nvSpPr>
          <p:spPr>
            <a:xfrm>
              <a:off x="2595125" y="2275550"/>
              <a:ext cx="23750" cy="12500"/>
            </a:xfrm>
            <a:custGeom>
              <a:avLst/>
              <a:gdLst/>
              <a:ahLst/>
              <a:cxnLst/>
              <a:rect l="l" t="t" r="r" b="b"/>
              <a:pathLst>
                <a:path w="950" h="500" extrusionOk="0">
                  <a:moveTo>
                    <a:pt x="150" y="0"/>
                  </a:moveTo>
                  <a:lnTo>
                    <a:pt x="50" y="50"/>
                  </a:lnTo>
                  <a:lnTo>
                    <a:pt x="0" y="150"/>
                  </a:lnTo>
                  <a:lnTo>
                    <a:pt x="0" y="250"/>
                  </a:lnTo>
                  <a:lnTo>
                    <a:pt x="0" y="325"/>
                  </a:lnTo>
                  <a:lnTo>
                    <a:pt x="50" y="425"/>
                  </a:lnTo>
                  <a:lnTo>
                    <a:pt x="150" y="475"/>
                  </a:lnTo>
                  <a:lnTo>
                    <a:pt x="250" y="500"/>
                  </a:lnTo>
                  <a:lnTo>
                    <a:pt x="700" y="500"/>
                  </a:lnTo>
                  <a:lnTo>
                    <a:pt x="800" y="475"/>
                  </a:lnTo>
                  <a:lnTo>
                    <a:pt x="875" y="425"/>
                  </a:lnTo>
                  <a:lnTo>
                    <a:pt x="950" y="325"/>
                  </a:lnTo>
                  <a:lnTo>
                    <a:pt x="950" y="250"/>
                  </a:lnTo>
                  <a:lnTo>
                    <a:pt x="950" y="150"/>
                  </a:lnTo>
                  <a:lnTo>
                    <a:pt x="875" y="50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5"/>
            <p:cNvSpPr/>
            <p:nvPr/>
          </p:nvSpPr>
          <p:spPr>
            <a:xfrm>
              <a:off x="2770125" y="2299925"/>
              <a:ext cx="41250" cy="12500"/>
            </a:xfrm>
            <a:custGeom>
              <a:avLst/>
              <a:gdLst/>
              <a:ahLst/>
              <a:cxnLst/>
              <a:rect l="l" t="t" r="r" b="b"/>
              <a:pathLst>
                <a:path w="1650" h="500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50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250" y="500"/>
                  </a:lnTo>
                  <a:lnTo>
                    <a:pt x="1400" y="500"/>
                  </a:lnTo>
                  <a:lnTo>
                    <a:pt x="1500" y="475"/>
                  </a:lnTo>
                  <a:lnTo>
                    <a:pt x="1575" y="425"/>
                  </a:lnTo>
                  <a:lnTo>
                    <a:pt x="1625" y="350"/>
                  </a:lnTo>
                  <a:lnTo>
                    <a:pt x="1650" y="250"/>
                  </a:lnTo>
                  <a:lnTo>
                    <a:pt x="1625" y="150"/>
                  </a:lnTo>
                  <a:lnTo>
                    <a:pt x="1575" y="75"/>
                  </a:lnTo>
                  <a:lnTo>
                    <a:pt x="1500" y="25"/>
                  </a:lnTo>
                  <a:lnTo>
                    <a:pt x="14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5"/>
            <p:cNvSpPr/>
            <p:nvPr/>
          </p:nvSpPr>
          <p:spPr>
            <a:xfrm>
              <a:off x="2728250" y="2299925"/>
              <a:ext cx="26250" cy="12500"/>
            </a:xfrm>
            <a:custGeom>
              <a:avLst/>
              <a:gdLst/>
              <a:ahLst/>
              <a:cxnLst/>
              <a:rect l="l" t="t" r="r" b="b"/>
              <a:pathLst>
                <a:path w="1050" h="500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0" y="150"/>
                  </a:lnTo>
                  <a:lnTo>
                    <a:pt x="0" y="250"/>
                  </a:lnTo>
                  <a:lnTo>
                    <a:pt x="0" y="350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250" y="500"/>
                  </a:lnTo>
                  <a:lnTo>
                    <a:pt x="800" y="500"/>
                  </a:lnTo>
                  <a:lnTo>
                    <a:pt x="900" y="475"/>
                  </a:lnTo>
                  <a:lnTo>
                    <a:pt x="975" y="425"/>
                  </a:lnTo>
                  <a:lnTo>
                    <a:pt x="1025" y="350"/>
                  </a:lnTo>
                  <a:lnTo>
                    <a:pt x="1050" y="250"/>
                  </a:lnTo>
                  <a:lnTo>
                    <a:pt x="1025" y="150"/>
                  </a:lnTo>
                  <a:lnTo>
                    <a:pt x="975" y="75"/>
                  </a:lnTo>
                  <a:lnTo>
                    <a:pt x="900" y="25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5"/>
            <p:cNvSpPr/>
            <p:nvPr/>
          </p:nvSpPr>
          <p:spPr>
            <a:xfrm>
              <a:off x="2595125" y="2299925"/>
              <a:ext cx="118125" cy="12500"/>
            </a:xfrm>
            <a:custGeom>
              <a:avLst/>
              <a:gdLst/>
              <a:ahLst/>
              <a:cxnLst/>
              <a:rect l="l" t="t" r="r" b="b"/>
              <a:pathLst>
                <a:path w="4725" h="500" extrusionOk="0">
                  <a:moveTo>
                    <a:pt x="250" y="0"/>
                  </a:moveTo>
                  <a:lnTo>
                    <a:pt x="150" y="25"/>
                  </a:lnTo>
                  <a:lnTo>
                    <a:pt x="50" y="75"/>
                  </a:lnTo>
                  <a:lnTo>
                    <a:pt x="0" y="150"/>
                  </a:lnTo>
                  <a:lnTo>
                    <a:pt x="0" y="250"/>
                  </a:lnTo>
                  <a:lnTo>
                    <a:pt x="0" y="350"/>
                  </a:lnTo>
                  <a:lnTo>
                    <a:pt x="50" y="425"/>
                  </a:lnTo>
                  <a:lnTo>
                    <a:pt x="150" y="475"/>
                  </a:lnTo>
                  <a:lnTo>
                    <a:pt x="250" y="500"/>
                  </a:lnTo>
                  <a:lnTo>
                    <a:pt x="4475" y="500"/>
                  </a:lnTo>
                  <a:lnTo>
                    <a:pt x="4575" y="475"/>
                  </a:lnTo>
                  <a:lnTo>
                    <a:pt x="4650" y="425"/>
                  </a:lnTo>
                  <a:lnTo>
                    <a:pt x="4700" y="350"/>
                  </a:lnTo>
                  <a:lnTo>
                    <a:pt x="4725" y="250"/>
                  </a:lnTo>
                  <a:lnTo>
                    <a:pt x="4700" y="150"/>
                  </a:lnTo>
                  <a:lnTo>
                    <a:pt x="4650" y="75"/>
                  </a:lnTo>
                  <a:lnTo>
                    <a:pt x="4575" y="25"/>
                  </a:lnTo>
                  <a:lnTo>
                    <a:pt x="44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5"/>
            <p:cNvSpPr/>
            <p:nvPr/>
          </p:nvSpPr>
          <p:spPr>
            <a:xfrm>
              <a:off x="2693250" y="2324300"/>
              <a:ext cx="118125" cy="12500"/>
            </a:xfrm>
            <a:custGeom>
              <a:avLst/>
              <a:gdLst/>
              <a:ahLst/>
              <a:cxnLst/>
              <a:rect l="l" t="t" r="r" b="b"/>
              <a:pathLst>
                <a:path w="4725" h="500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25" y="175"/>
                  </a:lnTo>
                  <a:lnTo>
                    <a:pt x="0" y="250"/>
                  </a:lnTo>
                  <a:lnTo>
                    <a:pt x="25" y="350"/>
                  </a:lnTo>
                  <a:lnTo>
                    <a:pt x="75" y="425"/>
                  </a:lnTo>
                  <a:lnTo>
                    <a:pt x="150" y="500"/>
                  </a:lnTo>
                  <a:lnTo>
                    <a:pt x="4575" y="500"/>
                  </a:lnTo>
                  <a:lnTo>
                    <a:pt x="4650" y="425"/>
                  </a:lnTo>
                  <a:lnTo>
                    <a:pt x="4700" y="350"/>
                  </a:lnTo>
                  <a:lnTo>
                    <a:pt x="4725" y="250"/>
                  </a:lnTo>
                  <a:lnTo>
                    <a:pt x="4700" y="175"/>
                  </a:lnTo>
                  <a:lnTo>
                    <a:pt x="4650" y="75"/>
                  </a:lnTo>
                  <a:lnTo>
                    <a:pt x="4575" y="25"/>
                  </a:lnTo>
                  <a:lnTo>
                    <a:pt x="44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5"/>
            <p:cNvSpPr/>
            <p:nvPr/>
          </p:nvSpPr>
          <p:spPr>
            <a:xfrm>
              <a:off x="2643250" y="2386175"/>
              <a:ext cx="55625" cy="12500"/>
            </a:xfrm>
            <a:custGeom>
              <a:avLst/>
              <a:gdLst/>
              <a:ahLst/>
              <a:cxnLst/>
              <a:rect l="l" t="t" r="r" b="b"/>
              <a:pathLst>
                <a:path w="2225" h="500" extrusionOk="0">
                  <a:moveTo>
                    <a:pt x="250" y="0"/>
                  </a:moveTo>
                  <a:lnTo>
                    <a:pt x="150" y="25"/>
                  </a:lnTo>
                  <a:lnTo>
                    <a:pt x="75" y="75"/>
                  </a:lnTo>
                  <a:lnTo>
                    <a:pt x="0" y="150"/>
                  </a:lnTo>
                  <a:lnTo>
                    <a:pt x="0" y="250"/>
                  </a:lnTo>
                  <a:lnTo>
                    <a:pt x="0" y="350"/>
                  </a:lnTo>
                  <a:lnTo>
                    <a:pt x="75" y="425"/>
                  </a:lnTo>
                  <a:lnTo>
                    <a:pt x="150" y="475"/>
                  </a:lnTo>
                  <a:lnTo>
                    <a:pt x="250" y="500"/>
                  </a:lnTo>
                  <a:lnTo>
                    <a:pt x="1975" y="500"/>
                  </a:lnTo>
                  <a:lnTo>
                    <a:pt x="2075" y="475"/>
                  </a:lnTo>
                  <a:lnTo>
                    <a:pt x="2150" y="425"/>
                  </a:lnTo>
                  <a:lnTo>
                    <a:pt x="2200" y="350"/>
                  </a:lnTo>
                  <a:lnTo>
                    <a:pt x="2225" y="250"/>
                  </a:lnTo>
                  <a:lnTo>
                    <a:pt x="2200" y="150"/>
                  </a:lnTo>
                  <a:lnTo>
                    <a:pt x="2150" y="75"/>
                  </a:lnTo>
                  <a:lnTo>
                    <a:pt x="2075" y="25"/>
                  </a:lnTo>
                  <a:lnTo>
                    <a:pt x="19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5"/>
            <p:cNvSpPr/>
            <p:nvPr/>
          </p:nvSpPr>
          <p:spPr>
            <a:xfrm>
              <a:off x="2596375" y="2344300"/>
              <a:ext cx="54375" cy="54375"/>
            </a:xfrm>
            <a:custGeom>
              <a:avLst/>
              <a:gdLst/>
              <a:ahLst/>
              <a:cxnLst/>
              <a:rect l="l" t="t" r="r" b="b"/>
              <a:pathLst>
                <a:path w="2175" h="2175" extrusionOk="0">
                  <a:moveTo>
                    <a:pt x="1100" y="0"/>
                  </a:moveTo>
                  <a:lnTo>
                    <a:pt x="875" y="25"/>
                  </a:lnTo>
                  <a:lnTo>
                    <a:pt x="675" y="75"/>
                  </a:lnTo>
                  <a:lnTo>
                    <a:pt x="475" y="200"/>
                  </a:lnTo>
                  <a:lnTo>
                    <a:pt x="325" y="325"/>
                  </a:lnTo>
                  <a:lnTo>
                    <a:pt x="200" y="475"/>
                  </a:lnTo>
                  <a:lnTo>
                    <a:pt x="100" y="675"/>
                  </a:lnTo>
                  <a:lnTo>
                    <a:pt x="25" y="875"/>
                  </a:lnTo>
                  <a:lnTo>
                    <a:pt x="0" y="1075"/>
                  </a:lnTo>
                  <a:lnTo>
                    <a:pt x="25" y="1300"/>
                  </a:lnTo>
                  <a:lnTo>
                    <a:pt x="100" y="1500"/>
                  </a:lnTo>
                  <a:lnTo>
                    <a:pt x="200" y="1700"/>
                  </a:lnTo>
                  <a:lnTo>
                    <a:pt x="325" y="1850"/>
                  </a:lnTo>
                  <a:lnTo>
                    <a:pt x="475" y="1975"/>
                  </a:lnTo>
                  <a:lnTo>
                    <a:pt x="675" y="2075"/>
                  </a:lnTo>
                  <a:lnTo>
                    <a:pt x="875" y="2150"/>
                  </a:lnTo>
                  <a:lnTo>
                    <a:pt x="1100" y="2175"/>
                  </a:lnTo>
                  <a:lnTo>
                    <a:pt x="1175" y="2150"/>
                  </a:lnTo>
                  <a:lnTo>
                    <a:pt x="1275" y="2100"/>
                  </a:lnTo>
                  <a:lnTo>
                    <a:pt x="1325" y="2025"/>
                  </a:lnTo>
                  <a:lnTo>
                    <a:pt x="1350" y="1925"/>
                  </a:lnTo>
                  <a:lnTo>
                    <a:pt x="1325" y="1825"/>
                  </a:lnTo>
                  <a:lnTo>
                    <a:pt x="1275" y="1750"/>
                  </a:lnTo>
                  <a:lnTo>
                    <a:pt x="1175" y="1700"/>
                  </a:lnTo>
                  <a:lnTo>
                    <a:pt x="1100" y="1675"/>
                  </a:lnTo>
                  <a:lnTo>
                    <a:pt x="975" y="1650"/>
                  </a:lnTo>
                  <a:lnTo>
                    <a:pt x="850" y="1625"/>
                  </a:lnTo>
                  <a:lnTo>
                    <a:pt x="750" y="1575"/>
                  </a:lnTo>
                  <a:lnTo>
                    <a:pt x="675" y="1500"/>
                  </a:lnTo>
                  <a:lnTo>
                    <a:pt x="600" y="1425"/>
                  </a:lnTo>
                  <a:lnTo>
                    <a:pt x="550" y="1325"/>
                  </a:lnTo>
                  <a:lnTo>
                    <a:pt x="525" y="1200"/>
                  </a:lnTo>
                  <a:lnTo>
                    <a:pt x="500" y="1075"/>
                  </a:lnTo>
                  <a:lnTo>
                    <a:pt x="525" y="975"/>
                  </a:lnTo>
                  <a:lnTo>
                    <a:pt x="550" y="850"/>
                  </a:lnTo>
                  <a:lnTo>
                    <a:pt x="600" y="750"/>
                  </a:lnTo>
                  <a:lnTo>
                    <a:pt x="675" y="675"/>
                  </a:lnTo>
                  <a:lnTo>
                    <a:pt x="750" y="600"/>
                  </a:lnTo>
                  <a:lnTo>
                    <a:pt x="850" y="550"/>
                  </a:lnTo>
                  <a:lnTo>
                    <a:pt x="975" y="525"/>
                  </a:lnTo>
                  <a:lnTo>
                    <a:pt x="1100" y="500"/>
                  </a:lnTo>
                  <a:lnTo>
                    <a:pt x="1200" y="525"/>
                  </a:lnTo>
                  <a:lnTo>
                    <a:pt x="1325" y="550"/>
                  </a:lnTo>
                  <a:lnTo>
                    <a:pt x="1425" y="600"/>
                  </a:lnTo>
                  <a:lnTo>
                    <a:pt x="1500" y="675"/>
                  </a:lnTo>
                  <a:lnTo>
                    <a:pt x="1575" y="750"/>
                  </a:lnTo>
                  <a:lnTo>
                    <a:pt x="1625" y="850"/>
                  </a:lnTo>
                  <a:lnTo>
                    <a:pt x="1650" y="975"/>
                  </a:lnTo>
                  <a:lnTo>
                    <a:pt x="1675" y="1075"/>
                  </a:lnTo>
                  <a:lnTo>
                    <a:pt x="1700" y="1175"/>
                  </a:lnTo>
                  <a:lnTo>
                    <a:pt x="1750" y="1275"/>
                  </a:lnTo>
                  <a:lnTo>
                    <a:pt x="1825" y="1325"/>
                  </a:lnTo>
                  <a:lnTo>
                    <a:pt x="1925" y="1350"/>
                  </a:lnTo>
                  <a:lnTo>
                    <a:pt x="2025" y="1325"/>
                  </a:lnTo>
                  <a:lnTo>
                    <a:pt x="2100" y="1275"/>
                  </a:lnTo>
                  <a:lnTo>
                    <a:pt x="2150" y="1175"/>
                  </a:lnTo>
                  <a:lnTo>
                    <a:pt x="2175" y="1075"/>
                  </a:lnTo>
                  <a:lnTo>
                    <a:pt x="2150" y="875"/>
                  </a:lnTo>
                  <a:lnTo>
                    <a:pt x="2075" y="675"/>
                  </a:lnTo>
                  <a:lnTo>
                    <a:pt x="1975" y="475"/>
                  </a:lnTo>
                  <a:lnTo>
                    <a:pt x="1850" y="325"/>
                  </a:lnTo>
                  <a:lnTo>
                    <a:pt x="1700" y="200"/>
                  </a:lnTo>
                  <a:lnTo>
                    <a:pt x="1500" y="75"/>
                  </a:lnTo>
                  <a:lnTo>
                    <a:pt x="1300" y="25"/>
                  </a:lnTo>
                  <a:lnTo>
                    <a:pt x="11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5"/>
            <p:cNvSpPr/>
            <p:nvPr/>
          </p:nvSpPr>
          <p:spPr>
            <a:xfrm>
              <a:off x="2739500" y="2386175"/>
              <a:ext cx="70000" cy="12500"/>
            </a:xfrm>
            <a:custGeom>
              <a:avLst/>
              <a:gdLst/>
              <a:ahLst/>
              <a:cxnLst/>
              <a:rect l="l" t="t" r="r" b="b"/>
              <a:pathLst>
                <a:path w="2800" h="500" extrusionOk="0">
                  <a:moveTo>
                    <a:pt x="250" y="0"/>
                  </a:moveTo>
                  <a:lnTo>
                    <a:pt x="175" y="25"/>
                  </a:lnTo>
                  <a:lnTo>
                    <a:pt x="75" y="75"/>
                  </a:lnTo>
                  <a:lnTo>
                    <a:pt x="25" y="150"/>
                  </a:lnTo>
                  <a:lnTo>
                    <a:pt x="0" y="250"/>
                  </a:lnTo>
                  <a:lnTo>
                    <a:pt x="25" y="350"/>
                  </a:lnTo>
                  <a:lnTo>
                    <a:pt x="75" y="425"/>
                  </a:lnTo>
                  <a:lnTo>
                    <a:pt x="175" y="475"/>
                  </a:lnTo>
                  <a:lnTo>
                    <a:pt x="250" y="500"/>
                  </a:lnTo>
                  <a:lnTo>
                    <a:pt x="2550" y="500"/>
                  </a:lnTo>
                  <a:lnTo>
                    <a:pt x="2650" y="475"/>
                  </a:lnTo>
                  <a:lnTo>
                    <a:pt x="2750" y="425"/>
                  </a:lnTo>
                  <a:lnTo>
                    <a:pt x="2800" y="350"/>
                  </a:lnTo>
                  <a:lnTo>
                    <a:pt x="2800" y="250"/>
                  </a:lnTo>
                  <a:lnTo>
                    <a:pt x="2800" y="150"/>
                  </a:lnTo>
                  <a:lnTo>
                    <a:pt x="2750" y="75"/>
                  </a:lnTo>
                  <a:lnTo>
                    <a:pt x="2650" y="25"/>
                  </a:lnTo>
                  <a:lnTo>
                    <a:pt x="25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5"/>
            <p:cNvSpPr/>
            <p:nvPr/>
          </p:nvSpPr>
          <p:spPr>
            <a:xfrm>
              <a:off x="2606375" y="2061175"/>
              <a:ext cx="96250" cy="100625"/>
            </a:xfrm>
            <a:custGeom>
              <a:avLst/>
              <a:gdLst/>
              <a:ahLst/>
              <a:cxnLst/>
              <a:rect l="l" t="t" r="r" b="b"/>
              <a:pathLst>
                <a:path w="3850" h="4025" extrusionOk="0">
                  <a:moveTo>
                    <a:pt x="325" y="0"/>
                  </a:moveTo>
                  <a:lnTo>
                    <a:pt x="200" y="25"/>
                  </a:lnTo>
                  <a:lnTo>
                    <a:pt x="100" y="100"/>
                  </a:lnTo>
                  <a:lnTo>
                    <a:pt x="25" y="225"/>
                  </a:lnTo>
                  <a:lnTo>
                    <a:pt x="0" y="350"/>
                  </a:lnTo>
                  <a:lnTo>
                    <a:pt x="0" y="3700"/>
                  </a:lnTo>
                  <a:lnTo>
                    <a:pt x="25" y="3825"/>
                  </a:lnTo>
                  <a:lnTo>
                    <a:pt x="100" y="3925"/>
                  </a:lnTo>
                  <a:lnTo>
                    <a:pt x="200" y="4000"/>
                  </a:lnTo>
                  <a:lnTo>
                    <a:pt x="325" y="4025"/>
                  </a:lnTo>
                  <a:lnTo>
                    <a:pt x="3525" y="4025"/>
                  </a:lnTo>
                  <a:lnTo>
                    <a:pt x="3650" y="4000"/>
                  </a:lnTo>
                  <a:lnTo>
                    <a:pt x="3775" y="3925"/>
                  </a:lnTo>
                  <a:lnTo>
                    <a:pt x="3825" y="3825"/>
                  </a:lnTo>
                  <a:lnTo>
                    <a:pt x="3850" y="3700"/>
                  </a:lnTo>
                  <a:lnTo>
                    <a:pt x="3850" y="350"/>
                  </a:lnTo>
                  <a:lnTo>
                    <a:pt x="3825" y="225"/>
                  </a:lnTo>
                  <a:lnTo>
                    <a:pt x="3775" y="100"/>
                  </a:lnTo>
                  <a:lnTo>
                    <a:pt x="3650" y="25"/>
                  </a:lnTo>
                  <a:lnTo>
                    <a:pt x="35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5"/>
            <p:cNvSpPr/>
            <p:nvPr/>
          </p:nvSpPr>
          <p:spPr>
            <a:xfrm>
              <a:off x="2627625" y="2121175"/>
              <a:ext cx="53750" cy="40625"/>
            </a:xfrm>
            <a:custGeom>
              <a:avLst/>
              <a:gdLst/>
              <a:ahLst/>
              <a:cxnLst/>
              <a:rect l="l" t="t" r="r" b="b"/>
              <a:pathLst>
                <a:path w="2150" h="1625" extrusionOk="0">
                  <a:moveTo>
                    <a:pt x="650" y="0"/>
                  </a:moveTo>
                  <a:lnTo>
                    <a:pt x="500" y="50"/>
                  </a:lnTo>
                  <a:lnTo>
                    <a:pt x="350" y="125"/>
                  </a:lnTo>
                  <a:lnTo>
                    <a:pt x="225" y="225"/>
                  </a:lnTo>
                  <a:lnTo>
                    <a:pt x="150" y="350"/>
                  </a:lnTo>
                  <a:lnTo>
                    <a:pt x="75" y="475"/>
                  </a:lnTo>
                  <a:lnTo>
                    <a:pt x="25" y="625"/>
                  </a:lnTo>
                  <a:lnTo>
                    <a:pt x="0" y="775"/>
                  </a:lnTo>
                  <a:lnTo>
                    <a:pt x="0" y="1625"/>
                  </a:lnTo>
                  <a:lnTo>
                    <a:pt x="2150" y="1625"/>
                  </a:lnTo>
                  <a:lnTo>
                    <a:pt x="2150" y="775"/>
                  </a:lnTo>
                  <a:lnTo>
                    <a:pt x="2125" y="625"/>
                  </a:lnTo>
                  <a:lnTo>
                    <a:pt x="2100" y="475"/>
                  </a:lnTo>
                  <a:lnTo>
                    <a:pt x="2025" y="350"/>
                  </a:lnTo>
                  <a:lnTo>
                    <a:pt x="1925" y="225"/>
                  </a:lnTo>
                  <a:lnTo>
                    <a:pt x="1800" y="125"/>
                  </a:lnTo>
                  <a:lnTo>
                    <a:pt x="1675" y="50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5"/>
            <p:cNvSpPr/>
            <p:nvPr/>
          </p:nvSpPr>
          <p:spPr>
            <a:xfrm>
              <a:off x="2645750" y="2121175"/>
              <a:ext cx="35625" cy="40625"/>
            </a:xfrm>
            <a:custGeom>
              <a:avLst/>
              <a:gdLst/>
              <a:ahLst/>
              <a:cxnLst/>
              <a:rect l="l" t="t" r="r" b="b"/>
              <a:pathLst>
                <a:path w="1425" h="1625" extrusionOk="0">
                  <a:moveTo>
                    <a:pt x="0" y="0"/>
                  </a:moveTo>
                  <a:lnTo>
                    <a:pt x="150" y="25"/>
                  </a:lnTo>
                  <a:lnTo>
                    <a:pt x="275" y="75"/>
                  </a:lnTo>
                  <a:lnTo>
                    <a:pt x="400" y="150"/>
                  </a:lnTo>
                  <a:lnTo>
                    <a:pt x="500" y="250"/>
                  </a:lnTo>
                  <a:lnTo>
                    <a:pt x="600" y="375"/>
                  </a:lnTo>
                  <a:lnTo>
                    <a:pt x="650" y="500"/>
                  </a:lnTo>
                  <a:lnTo>
                    <a:pt x="700" y="625"/>
                  </a:lnTo>
                  <a:lnTo>
                    <a:pt x="700" y="775"/>
                  </a:lnTo>
                  <a:lnTo>
                    <a:pt x="700" y="1625"/>
                  </a:lnTo>
                  <a:lnTo>
                    <a:pt x="1425" y="1625"/>
                  </a:lnTo>
                  <a:lnTo>
                    <a:pt x="1425" y="775"/>
                  </a:lnTo>
                  <a:lnTo>
                    <a:pt x="1400" y="625"/>
                  </a:lnTo>
                  <a:lnTo>
                    <a:pt x="1375" y="475"/>
                  </a:lnTo>
                  <a:lnTo>
                    <a:pt x="1300" y="350"/>
                  </a:lnTo>
                  <a:lnTo>
                    <a:pt x="1200" y="225"/>
                  </a:lnTo>
                  <a:lnTo>
                    <a:pt x="1075" y="125"/>
                  </a:lnTo>
                  <a:lnTo>
                    <a:pt x="950" y="50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5"/>
            <p:cNvSpPr/>
            <p:nvPr/>
          </p:nvSpPr>
          <p:spPr>
            <a:xfrm>
              <a:off x="2636375" y="2086175"/>
              <a:ext cx="36250" cy="36250"/>
            </a:xfrm>
            <a:custGeom>
              <a:avLst/>
              <a:gdLst/>
              <a:ahLst/>
              <a:cxnLst/>
              <a:rect l="l" t="t" r="r" b="b"/>
              <a:pathLst>
                <a:path w="1450" h="1450" extrusionOk="0">
                  <a:moveTo>
                    <a:pt x="725" y="0"/>
                  </a:moveTo>
                  <a:lnTo>
                    <a:pt x="575" y="25"/>
                  </a:lnTo>
                  <a:lnTo>
                    <a:pt x="450" y="50"/>
                  </a:lnTo>
                  <a:lnTo>
                    <a:pt x="325" y="125"/>
                  </a:lnTo>
                  <a:lnTo>
                    <a:pt x="225" y="225"/>
                  </a:lnTo>
                  <a:lnTo>
                    <a:pt x="125" y="325"/>
                  </a:lnTo>
                  <a:lnTo>
                    <a:pt x="50" y="450"/>
                  </a:lnTo>
                  <a:lnTo>
                    <a:pt x="25" y="575"/>
                  </a:lnTo>
                  <a:lnTo>
                    <a:pt x="0" y="725"/>
                  </a:lnTo>
                  <a:lnTo>
                    <a:pt x="25" y="875"/>
                  </a:lnTo>
                  <a:lnTo>
                    <a:pt x="50" y="1025"/>
                  </a:lnTo>
                  <a:lnTo>
                    <a:pt x="125" y="1150"/>
                  </a:lnTo>
                  <a:lnTo>
                    <a:pt x="225" y="1250"/>
                  </a:lnTo>
                  <a:lnTo>
                    <a:pt x="325" y="1350"/>
                  </a:lnTo>
                  <a:lnTo>
                    <a:pt x="450" y="1400"/>
                  </a:lnTo>
                  <a:lnTo>
                    <a:pt x="575" y="1450"/>
                  </a:lnTo>
                  <a:lnTo>
                    <a:pt x="875" y="1450"/>
                  </a:lnTo>
                  <a:lnTo>
                    <a:pt x="1000" y="1400"/>
                  </a:lnTo>
                  <a:lnTo>
                    <a:pt x="1125" y="1350"/>
                  </a:lnTo>
                  <a:lnTo>
                    <a:pt x="1250" y="1250"/>
                  </a:lnTo>
                  <a:lnTo>
                    <a:pt x="1325" y="1150"/>
                  </a:lnTo>
                  <a:lnTo>
                    <a:pt x="1400" y="1025"/>
                  </a:lnTo>
                  <a:lnTo>
                    <a:pt x="1450" y="875"/>
                  </a:lnTo>
                  <a:lnTo>
                    <a:pt x="1450" y="725"/>
                  </a:lnTo>
                  <a:lnTo>
                    <a:pt x="1450" y="575"/>
                  </a:lnTo>
                  <a:lnTo>
                    <a:pt x="1400" y="450"/>
                  </a:lnTo>
                  <a:lnTo>
                    <a:pt x="1325" y="325"/>
                  </a:lnTo>
                  <a:lnTo>
                    <a:pt x="1250" y="225"/>
                  </a:lnTo>
                  <a:lnTo>
                    <a:pt x="1125" y="125"/>
                  </a:lnTo>
                  <a:lnTo>
                    <a:pt x="1000" y="50"/>
                  </a:lnTo>
                  <a:lnTo>
                    <a:pt x="875" y="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5" name="Google Shape;1015;p45"/>
          <p:cNvSpPr/>
          <p:nvPr/>
        </p:nvSpPr>
        <p:spPr>
          <a:xfrm>
            <a:off x="6592700" y="3098800"/>
            <a:ext cx="583200" cy="5832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  <a:effectLst>
            <a:glow rad="228600">
              <a:schemeClr val="bg2">
                <a:lumMod val="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raphic 2" descr="Dance with solid fill">
            <a:extLst>
              <a:ext uri="{FF2B5EF4-FFF2-40B4-BE49-F238E27FC236}">
                <a16:creationId xmlns:a16="http://schemas.microsoft.com/office/drawing/2014/main" id="{C079BC51-C9A7-40CA-A41F-D2993E661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9654" y="1143094"/>
            <a:ext cx="573864" cy="581861"/>
          </a:xfrm>
          <a:prstGeom prst="rect">
            <a:avLst/>
          </a:prstGeom>
        </p:spPr>
      </p:pic>
      <p:pic>
        <p:nvPicPr>
          <p:cNvPr id="5" name="Graphic 4" descr="Run with solid fill">
            <a:extLst>
              <a:ext uri="{FF2B5EF4-FFF2-40B4-BE49-F238E27FC236}">
                <a16:creationId xmlns:a16="http://schemas.microsoft.com/office/drawing/2014/main" id="{3AA97BF7-5C32-464F-8C72-A6C3E38754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46296" y="1168457"/>
            <a:ext cx="575188" cy="558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BE17BE-5F62-4B15-A477-DD9523CC34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54" y="3156810"/>
            <a:ext cx="443923" cy="402612"/>
          </a:xfrm>
          <a:prstGeom prst="rect">
            <a:avLst/>
          </a:prstGeom>
        </p:spPr>
      </p:pic>
      <p:pic>
        <p:nvPicPr>
          <p:cNvPr id="11" name="Graphic 10" descr="Books with solid fill">
            <a:extLst>
              <a:ext uri="{FF2B5EF4-FFF2-40B4-BE49-F238E27FC236}">
                <a16:creationId xmlns:a16="http://schemas.microsoft.com/office/drawing/2014/main" id="{C7E56BAE-4E81-4424-AEE2-F977C65B66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92700" y="3106020"/>
            <a:ext cx="575188" cy="5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9" name="Google Shape;1109;p50"/>
          <p:cNvGrpSpPr/>
          <p:nvPr/>
        </p:nvGrpSpPr>
        <p:grpSpPr>
          <a:xfrm>
            <a:off x="998550" y="1209150"/>
            <a:ext cx="7146900" cy="2725200"/>
            <a:chOff x="998550" y="1209150"/>
            <a:chExt cx="7146900" cy="2725200"/>
          </a:xfrm>
          <a:effectLst>
            <a:glow rad="2286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1110" name="Google Shape;1110;p50"/>
            <p:cNvSpPr/>
            <p:nvPr/>
          </p:nvSpPr>
          <p:spPr>
            <a:xfrm>
              <a:off x="998550" y="1209150"/>
              <a:ext cx="7146900" cy="2725200"/>
            </a:xfrm>
            <a:prstGeom prst="roundRect">
              <a:avLst>
                <a:gd name="adj" fmla="val 8732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1" name="Google Shape;1111;p50"/>
            <p:cNvGrpSpPr/>
            <p:nvPr/>
          </p:nvGrpSpPr>
          <p:grpSpPr>
            <a:xfrm>
              <a:off x="7572754" y="1361556"/>
              <a:ext cx="420286" cy="106769"/>
              <a:chOff x="2098350" y="467225"/>
              <a:chExt cx="817200" cy="207600"/>
            </a:xfrm>
          </p:grpSpPr>
          <p:sp>
            <p:nvSpPr>
              <p:cNvPr id="1112" name="Google Shape;1112;p50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50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50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5" name="Google Shape;1115;p50"/>
            <p:cNvGrpSpPr/>
            <p:nvPr/>
          </p:nvGrpSpPr>
          <p:grpSpPr>
            <a:xfrm>
              <a:off x="7749614" y="3616882"/>
              <a:ext cx="395836" cy="317468"/>
              <a:chOff x="7773503" y="3987878"/>
              <a:chExt cx="395836" cy="317468"/>
            </a:xfrm>
          </p:grpSpPr>
          <p:sp>
            <p:nvSpPr>
              <p:cNvPr id="1116" name="Google Shape;1116;p50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50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18" name="Google Shape;1118;p50"/>
          <p:cNvSpPr/>
          <p:nvPr/>
        </p:nvSpPr>
        <p:spPr>
          <a:xfrm>
            <a:off x="1507200" y="2986713"/>
            <a:ext cx="61296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50"/>
          <p:cNvSpPr txBox="1">
            <a:spLocks noGrp="1"/>
          </p:cNvSpPr>
          <p:nvPr>
            <p:ph type="title"/>
          </p:nvPr>
        </p:nvSpPr>
        <p:spPr>
          <a:xfrm>
            <a:off x="998550" y="1636888"/>
            <a:ext cx="7146900" cy="11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26,</a:t>
            </a:r>
            <a:r>
              <a:rPr lang="en" dirty="0">
                <a:solidFill>
                  <a:schemeClr val="lt2"/>
                </a:solidFill>
              </a:rPr>
              <a:t>800</a:t>
            </a:r>
            <a:r>
              <a:rPr lang="en" dirty="0"/>
              <a:t>,</a:t>
            </a:r>
            <a:r>
              <a:rPr lang="en" dirty="0">
                <a:solidFill>
                  <a:schemeClr val="dk2"/>
                </a:solidFill>
              </a:rPr>
              <a:t>000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120" name="Google Shape;1120;p50"/>
          <p:cNvSpPr txBox="1">
            <a:spLocks noGrp="1"/>
          </p:cNvSpPr>
          <p:nvPr>
            <p:ph type="subTitle" idx="1"/>
          </p:nvPr>
        </p:nvSpPr>
        <p:spPr>
          <a:xfrm>
            <a:off x="2139150" y="2998113"/>
            <a:ext cx="48657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26.8 million people are diabled in India only.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5" name="Google Shape;1125;p51"/>
          <p:cNvGrpSpPr/>
          <p:nvPr/>
        </p:nvGrpSpPr>
        <p:grpSpPr>
          <a:xfrm>
            <a:off x="2251350" y="541800"/>
            <a:ext cx="4641300" cy="4059900"/>
            <a:chOff x="2251350" y="541800"/>
            <a:chExt cx="4641300" cy="4059900"/>
          </a:xfrm>
          <a:effectLst>
            <a:glow rad="228600">
              <a:schemeClr val="bg2">
                <a:lumMod val="75000"/>
                <a:alpha val="40000"/>
              </a:schemeClr>
            </a:glow>
          </a:effectLst>
        </p:grpSpPr>
        <p:sp>
          <p:nvSpPr>
            <p:cNvPr id="1126" name="Google Shape;1126;p51"/>
            <p:cNvSpPr/>
            <p:nvPr/>
          </p:nvSpPr>
          <p:spPr>
            <a:xfrm>
              <a:off x="2251350" y="541800"/>
              <a:ext cx="4641300" cy="4059900"/>
            </a:xfrm>
            <a:prstGeom prst="roundRect">
              <a:avLst>
                <a:gd name="adj" fmla="val 480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7" name="Google Shape;1127;p51"/>
            <p:cNvGrpSpPr/>
            <p:nvPr/>
          </p:nvGrpSpPr>
          <p:grpSpPr>
            <a:xfrm>
              <a:off x="6319954" y="694206"/>
              <a:ext cx="420286" cy="106769"/>
              <a:chOff x="2098350" y="467225"/>
              <a:chExt cx="817200" cy="207600"/>
            </a:xfrm>
          </p:grpSpPr>
          <p:sp>
            <p:nvSpPr>
              <p:cNvPr id="1128" name="Google Shape;1128;p51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51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51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1" name="Google Shape;1131;p51"/>
            <p:cNvGrpSpPr/>
            <p:nvPr/>
          </p:nvGrpSpPr>
          <p:grpSpPr>
            <a:xfrm>
              <a:off x="6496814" y="4284232"/>
              <a:ext cx="395836" cy="317468"/>
              <a:chOff x="7773503" y="3987878"/>
              <a:chExt cx="395836" cy="317468"/>
            </a:xfrm>
          </p:grpSpPr>
          <p:sp>
            <p:nvSpPr>
              <p:cNvPr id="1132" name="Google Shape;1132;p51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51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34" name="Google Shape;1134;p51"/>
          <p:cNvSpPr txBox="1">
            <a:spLocks noGrp="1"/>
          </p:cNvSpPr>
          <p:nvPr>
            <p:ph type="subTitle" idx="1"/>
          </p:nvPr>
        </p:nvSpPr>
        <p:spPr>
          <a:xfrm>
            <a:off x="2467200" y="1636879"/>
            <a:ext cx="420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People are suffering from obesity</a:t>
            </a:r>
            <a:endParaRPr dirty="0"/>
          </a:p>
        </p:txBody>
      </p:sp>
      <p:sp>
        <p:nvSpPr>
          <p:cNvPr id="1135" name="Google Shape;1135;p51"/>
          <p:cNvSpPr txBox="1">
            <a:spLocks noGrp="1"/>
          </p:cNvSpPr>
          <p:nvPr>
            <p:ph type="title"/>
          </p:nvPr>
        </p:nvSpPr>
        <p:spPr>
          <a:xfrm>
            <a:off x="2467200" y="958375"/>
            <a:ext cx="42096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135,000,000</a:t>
            </a:r>
            <a:endParaRPr dirty="0"/>
          </a:p>
        </p:txBody>
      </p:sp>
      <p:sp>
        <p:nvSpPr>
          <p:cNvPr id="1136" name="Google Shape;1136;p51"/>
          <p:cNvSpPr txBox="1">
            <a:spLocks noGrp="1"/>
          </p:cNvSpPr>
          <p:nvPr>
            <p:ph type="title" idx="2"/>
          </p:nvPr>
        </p:nvSpPr>
        <p:spPr>
          <a:xfrm>
            <a:off x="2467200" y="2051112"/>
            <a:ext cx="42096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92,000,000</a:t>
            </a:r>
            <a:endParaRPr dirty="0"/>
          </a:p>
        </p:txBody>
      </p:sp>
      <p:sp>
        <p:nvSpPr>
          <p:cNvPr id="1137" name="Google Shape;1137;p51"/>
          <p:cNvSpPr txBox="1">
            <a:spLocks noGrp="1"/>
          </p:cNvSpPr>
          <p:nvPr>
            <p:ph type="subTitle" idx="3"/>
          </p:nvPr>
        </p:nvSpPr>
        <p:spPr>
          <a:xfrm>
            <a:off x="2467200" y="2728151"/>
            <a:ext cx="4209600" cy="4633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</a:t>
            </a:r>
            <a:r>
              <a:rPr lang="en" dirty="0"/>
              <a:t>tudents are enrolled for higher education in india</a:t>
            </a:r>
            <a:endParaRPr dirty="0"/>
          </a:p>
        </p:txBody>
      </p:sp>
      <p:sp>
        <p:nvSpPr>
          <p:cNvPr id="1138" name="Google Shape;1138;p51"/>
          <p:cNvSpPr txBox="1">
            <a:spLocks noGrp="1"/>
          </p:cNvSpPr>
          <p:nvPr>
            <p:ph type="title" idx="4"/>
          </p:nvPr>
        </p:nvSpPr>
        <p:spPr>
          <a:xfrm>
            <a:off x="2467200" y="3143849"/>
            <a:ext cx="42096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1,400,000</a:t>
            </a:r>
            <a:endParaRPr dirty="0"/>
          </a:p>
        </p:txBody>
      </p:sp>
      <p:sp>
        <p:nvSpPr>
          <p:cNvPr id="1139" name="Google Shape;1139;p51"/>
          <p:cNvSpPr txBox="1">
            <a:spLocks noGrp="1"/>
          </p:cNvSpPr>
          <p:nvPr>
            <p:ph type="subTitle" idx="5"/>
          </p:nvPr>
        </p:nvSpPr>
        <p:spPr>
          <a:xfrm>
            <a:off x="2467200" y="3819425"/>
            <a:ext cx="4209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Active personnel's are working in India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4" name="Google Shape;1144;p52"/>
          <p:cNvGrpSpPr/>
          <p:nvPr/>
        </p:nvGrpSpPr>
        <p:grpSpPr>
          <a:xfrm>
            <a:off x="6003083" y="1179937"/>
            <a:ext cx="2433814" cy="3288900"/>
            <a:chOff x="720000" y="1175099"/>
            <a:chExt cx="2433814" cy="3288900"/>
          </a:xfrm>
          <a:effectLst>
            <a:glow rad="228600">
              <a:schemeClr val="bg2">
                <a:lumMod val="75000"/>
                <a:alpha val="40000"/>
              </a:schemeClr>
            </a:glow>
          </a:effectLst>
        </p:grpSpPr>
        <p:sp>
          <p:nvSpPr>
            <p:cNvPr id="1145" name="Google Shape;1145;p52"/>
            <p:cNvSpPr/>
            <p:nvPr/>
          </p:nvSpPr>
          <p:spPr>
            <a:xfrm>
              <a:off x="720000" y="1175099"/>
              <a:ext cx="2433600" cy="3288900"/>
            </a:xfrm>
            <a:prstGeom prst="roundRect">
              <a:avLst>
                <a:gd name="adj" fmla="val 795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6" name="Google Shape;1146;p52"/>
            <p:cNvGrpSpPr/>
            <p:nvPr/>
          </p:nvGrpSpPr>
          <p:grpSpPr>
            <a:xfrm>
              <a:off x="2867229" y="4234112"/>
              <a:ext cx="286585" cy="229847"/>
              <a:chOff x="7773503" y="3987878"/>
              <a:chExt cx="395836" cy="317468"/>
            </a:xfrm>
          </p:grpSpPr>
          <p:sp>
            <p:nvSpPr>
              <p:cNvPr id="1147" name="Google Shape;1147;p52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52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9" name="Google Shape;1149;p52"/>
            <p:cNvGrpSpPr/>
            <p:nvPr/>
          </p:nvGrpSpPr>
          <p:grpSpPr>
            <a:xfrm>
              <a:off x="2580904" y="1327505"/>
              <a:ext cx="420286" cy="106769"/>
              <a:chOff x="2098350" y="467225"/>
              <a:chExt cx="817200" cy="207600"/>
            </a:xfrm>
          </p:grpSpPr>
          <p:sp>
            <p:nvSpPr>
              <p:cNvPr id="1150" name="Google Shape;1150;p52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52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52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53" name="Google Shape;1153;p52"/>
          <p:cNvGrpSpPr/>
          <p:nvPr/>
        </p:nvGrpSpPr>
        <p:grpSpPr>
          <a:xfrm>
            <a:off x="3361434" y="1175099"/>
            <a:ext cx="2433814" cy="3288900"/>
            <a:chOff x="720000" y="1175099"/>
            <a:chExt cx="2433814" cy="3288900"/>
          </a:xfrm>
          <a:effectLst>
            <a:glow rad="2286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1154" name="Google Shape;1154;p52"/>
            <p:cNvSpPr/>
            <p:nvPr/>
          </p:nvSpPr>
          <p:spPr>
            <a:xfrm>
              <a:off x="720000" y="1175099"/>
              <a:ext cx="2433600" cy="3288900"/>
            </a:xfrm>
            <a:prstGeom prst="roundRect">
              <a:avLst>
                <a:gd name="adj" fmla="val 795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55" name="Google Shape;1155;p52"/>
            <p:cNvGrpSpPr/>
            <p:nvPr/>
          </p:nvGrpSpPr>
          <p:grpSpPr>
            <a:xfrm>
              <a:off x="2867229" y="4234112"/>
              <a:ext cx="286585" cy="229847"/>
              <a:chOff x="7773503" y="3987878"/>
              <a:chExt cx="395836" cy="317468"/>
            </a:xfrm>
          </p:grpSpPr>
          <p:sp>
            <p:nvSpPr>
              <p:cNvPr id="1156" name="Google Shape;1156;p52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52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8" name="Google Shape;1158;p52"/>
            <p:cNvGrpSpPr/>
            <p:nvPr/>
          </p:nvGrpSpPr>
          <p:grpSpPr>
            <a:xfrm>
              <a:off x="2580904" y="1327505"/>
              <a:ext cx="420286" cy="106769"/>
              <a:chOff x="2098350" y="467225"/>
              <a:chExt cx="817200" cy="207600"/>
            </a:xfrm>
          </p:grpSpPr>
          <p:sp>
            <p:nvSpPr>
              <p:cNvPr id="1159" name="Google Shape;1159;p52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52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52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64" name="Google Shape;1164;p52"/>
          <p:cNvGrpSpPr/>
          <p:nvPr/>
        </p:nvGrpSpPr>
        <p:grpSpPr>
          <a:xfrm>
            <a:off x="707103" y="1179558"/>
            <a:ext cx="2433814" cy="3288900"/>
            <a:chOff x="720000" y="1175099"/>
            <a:chExt cx="2433814" cy="3288900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1165" name="Google Shape;1165;p52"/>
            <p:cNvSpPr/>
            <p:nvPr/>
          </p:nvSpPr>
          <p:spPr>
            <a:xfrm>
              <a:off x="720000" y="1175099"/>
              <a:ext cx="2433600" cy="3288900"/>
            </a:xfrm>
            <a:prstGeom prst="roundRect">
              <a:avLst>
                <a:gd name="adj" fmla="val 795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6" name="Google Shape;1166;p52"/>
            <p:cNvGrpSpPr/>
            <p:nvPr/>
          </p:nvGrpSpPr>
          <p:grpSpPr>
            <a:xfrm>
              <a:off x="2867229" y="4234112"/>
              <a:ext cx="286585" cy="229847"/>
              <a:chOff x="7773503" y="3987878"/>
              <a:chExt cx="395836" cy="317468"/>
            </a:xfrm>
          </p:grpSpPr>
          <p:sp>
            <p:nvSpPr>
              <p:cNvPr id="1167" name="Google Shape;1167;p52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52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9" name="Google Shape;1169;p52"/>
            <p:cNvGrpSpPr/>
            <p:nvPr/>
          </p:nvGrpSpPr>
          <p:grpSpPr>
            <a:xfrm>
              <a:off x="2580904" y="1327505"/>
              <a:ext cx="420286" cy="106769"/>
              <a:chOff x="2098350" y="467225"/>
              <a:chExt cx="817200" cy="207600"/>
            </a:xfrm>
          </p:grpSpPr>
          <p:sp>
            <p:nvSpPr>
              <p:cNvPr id="1170" name="Google Shape;1170;p52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52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52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73" name="Google Shape;1173;p52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Proposed </a:t>
            </a:r>
            <a:r>
              <a:rPr lang="en-US" dirty="0">
                <a:solidFill>
                  <a:schemeClr val="lt2"/>
                </a:solidFill>
              </a:rPr>
              <a:t>System</a:t>
            </a:r>
          </a:p>
        </p:txBody>
      </p:sp>
      <p:sp>
        <p:nvSpPr>
          <p:cNvPr id="1176" name="Google Shape;1176;p52"/>
          <p:cNvSpPr txBox="1">
            <a:spLocks noGrp="1"/>
          </p:cNvSpPr>
          <p:nvPr>
            <p:ph type="subTitle" idx="1"/>
          </p:nvPr>
        </p:nvSpPr>
        <p:spPr>
          <a:xfrm>
            <a:off x="784050" y="2049640"/>
            <a:ext cx="2305500" cy="24142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</a:rPr>
              <a:t>I</a:t>
            </a:r>
            <a:r>
              <a:rPr lang="en-US" sz="1800" dirty="0">
                <a:solidFill>
                  <a:schemeClr val="bg1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</a:rPr>
              <a:t>nclude a camera or sensor that can track the player's movements and a computer or console to run the game</a:t>
            </a:r>
            <a:endParaRPr i="1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177" name="Google Shape;1177;p52"/>
          <p:cNvSpPr txBox="1">
            <a:spLocks noGrp="1"/>
          </p:cNvSpPr>
          <p:nvPr>
            <p:ph type="title"/>
          </p:nvPr>
        </p:nvSpPr>
        <p:spPr>
          <a:xfrm>
            <a:off x="784050" y="1498888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HARDWARE REQUIREMENTS</a:t>
            </a:r>
            <a:endParaRPr dirty="0"/>
          </a:p>
        </p:txBody>
      </p:sp>
      <p:sp>
        <p:nvSpPr>
          <p:cNvPr id="1178" name="Google Shape;1178;p52"/>
          <p:cNvSpPr txBox="1">
            <a:spLocks noGrp="1"/>
          </p:cNvSpPr>
          <p:nvPr>
            <p:ph type="title" idx="2"/>
          </p:nvPr>
        </p:nvSpPr>
        <p:spPr>
          <a:xfrm>
            <a:off x="3440330" y="1450917"/>
            <a:ext cx="2305500" cy="5123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effectLst/>
                <a:latin typeface="Raleway ExtraBold" pitchFamily="2" charset="0"/>
                <a:ea typeface="Calibri" panose="020F0502020204030204" pitchFamily="34" charset="0"/>
              </a:rPr>
              <a:t>GESTURE RECOGNITION</a:t>
            </a:r>
            <a:endParaRPr lang="en-US" dirty="0">
              <a:solidFill>
                <a:schemeClr val="bg1"/>
              </a:solidFill>
              <a:latin typeface="Raleway ExtraBold" pitchFamily="2" charset="0"/>
            </a:endParaRPr>
          </a:p>
        </p:txBody>
      </p:sp>
      <p:sp>
        <p:nvSpPr>
          <p:cNvPr id="1179" name="Google Shape;1179;p52"/>
          <p:cNvSpPr txBox="1">
            <a:spLocks noGrp="1"/>
          </p:cNvSpPr>
          <p:nvPr>
            <p:ph type="subTitle" idx="3"/>
          </p:nvPr>
        </p:nvSpPr>
        <p:spPr>
          <a:xfrm>
            <a:off x="3417553" y="2049639"/>
            <a:ext cx="2305500" cy="24142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</a:rPr>
              <a:t>M</a:t>
            </a:r>
            <a:r>
              <a:rPr lang="en-US" sz="1800" dirty="0">
                <a:solidFill>
                  <a:schemeClr val="bg1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</a:rPr>
              <a:t>odule that can identify the gestures made by the player. It can be achieved by computer vision and some machine </a:t>
            </a:r>
            <a:br>
              <a:rPr lang="en-US" sz="1800" dirty="0">
                <a:solidFill>
                  <a:schemeClr val="bg1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</a:rPr>
            </a:br>
            <a:r>
              <a:rPr lang="en-US" sz="1800" dirty="0">
                <a:solidFill>
                  <a:schemeClr val="bg1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</a:rPr>
              <a:t>learning algorithms.</a:t>
            </a:r>
            <a:endParaRPr dirty="0">
              <a:latin typeface="Barlow" panose="00000500000000000000" pitchFamily="2" charset="0"/>
            </a:endParaRPr>
          </a:p>
        </p:txBody>
      </p:sp>
      <p:sp>
        <p:nvSpPr>
          <p:cNvPr id="1180" name="Google Shape;1180;p52"/>
          <p:cNvSpPr txBox="1">
            <a:spLocks noGrp="1"/>
          </p:cNvSpPr>
          <p:nvPr>
            <p:ph type="title" idx="4"/>
          </p:nvPr>
        </p:nvSpPr>
        <p:spPr>
          <a:xfrm>
            <a:off x="6067348" y="1450917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effectLst/>
                <a:latin typeface="Raleway ExtraBold" pitchFamily="2" charset="0"/>
                <a:ea typeface="Calibri" panose="020F0502020204030204" pitchFamily="34" charset="0"/>
              </a:rPr>
              <a:t>GAME CONTROL</a:t>
            </a:r>
            <a:endParaRPr lang="en-US" dirty="0">
              <a:solidFill>
                <a:schemeClr val="bg1"/>
              </a:solidFill>
              <a:latin typeface="Raleway ExtraBold" pitchFamily="2" charset="0"/>
            </a:endParaRPr>
          </a:p>
        </p:txBody>
      </p:sp>
      <p:sp>
        <p:nvSpPr>
          <p:cNvPr id="1181" name="Google Shape;1181;p52"/>
          <p:cNvSpPr txBox="1">
            <a:spLocks noGrp="1"/>
          </p:cNvSpPr>
          <p:nvPr>
            <p:ph type="subTitle" idx="5"/>
          </p:nvPr>
        </p:nvSpPr>
        <p:spPr>
          <a:xfrm>
            <a:off x="6075064" y="2049638"/>
            <a:ext cx="2305500" cy="24142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Barlow" panose="00000500000000000000" pitchFamily="2" charset="0"/>
                <a:ea typeface="Calibri" panose="020F0502020204030204" pitchFamily="34" charset="0"/>
              </a:rPr>
              <a:t>M</a:t>
            </a:r>
            <a:r>
              <a:rPr lang="en-US" sz="1800" dirty="0">
                <a:solidFill>
                  <a:schemeClr val="bg1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</a:rPr>
              <a:t>odule must be able to map the gestures made by the player to the game controls.</a:t>
            </a:r>
            <a:endParaRPr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52"/>
          <p:cNvSpPr txBox="1">
            <a:spLocks noGrp="1"/>
          </p:cNvSpPr>
          <p:nvPr>
            <p:ph type="title" idx="9"/>
          </p:nvPr>
        </p:nvSpPr>
        <p:spPr>
          <a:xfrm>
            <a:off x="720000" y="547284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Proposed </a:t>
            </a:r>
            <a:r>
              <a:rPr lang="en-US" dirty="0">
                <a:solidFill>
                  <a:schemeClr val="lt2"/>
                </a:solidFill>
              </a:rPr>
              <a:t>System</a:t>
            </a:r>
          </a:p>
        </p:txBody>
      </p:sp>
      <p:grpSp>
        <p:nvGrpSpPr>
          <p:cNvPr id="48" name="Google Shape;1125;p51">
            <a:extLst>
              <a:ext uri="{FF2B5EF4-FFF2-40B4-BE49-F238E27FC236}">
                <a16:creationId xmlns:a16="http://schemas.microsoft.com/office/drawing/2014/main" id="{686A5F06-CA72-4305-B5CD-E9634466A604}"/>
              </a:ext>
            </a:extLst>
          </p:cNvPr>
          <p:cNvGrpSpPr/>
          <p:nvPr/>
        </p:nvGrpSpPr>
        <p:grpSpPr>
          <a:xfrm>
            <a:off x="1048871" y="1163169"/>
            <a:ext cx="6938682" cy="3724836"/>
            <a:chOff x="2251350" y="541800"/>
            <a:chExt cx="4641300" cy="4059900"/>
          </a:xfrm>
          <a:effectLst>
            <a:glow rad="228600">
              <a:schemeClr val="tx2">
                <a:lumMod val="60000"/>
                <a:lumOff val="40000"/>
                <a:alpha val="40000"/>
              </a:schemeClr>
            </a:glow>
          </a:effectLst>
        </p:grpSpPr>
        <p:sp>
          <p:nvSpPr>
            <p:cNvPr id="49" name="Google Shape;1126;p51">
              <a:extLst>
                <a:ext uri="{FF2B5EF4-FFF2-40B4-BE49-F238E27FC236}">
                  <a16:creationId xmlns:a16="http://schemas.microsoft.com/office/drawing/2014/main" id="{9955056E-B2F0-43E0-B69B-703125B1CF56}"/>
                </a:ext>
              </a:extLst>
            </p:cNvPr>
            <p:cNvSpPr/>
            <p:nvPr/>
          </p:nvSpPr>
          <p:spPr>
            <a:xfrm>
              <a:off x="2251350" y="541800"/>
              <a:ext cx="4641300" cy="4059900"/>
            </a:xfrm>
            <a:prstGeom prst="roundRect">
              <a:avLst>
                <a:gd name="adj" fmla="val 480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0" name="Google Shape;1127;p51">
              <a:extLst>
                <a:ext uri="{FF2B5EF4-FFF2-40B4-BE49-F238E27FC236}">
                  <a16:creationId xmlns:a16="http://schemas.microsoft.com/office/drawing/2014/main" id="{E9CC34D7-48CB-40F3-8879-407765179408}"/>
                </a:ext>
              </a:extLst>
            </p:cNvPr>
            <p:cNvGrpSpPr/>
            <p:nvPr/>
          </p:nvGrpSpPr>
          <p:grpSpPr>
            <a:xfrm>
              <a:off x="6319954" y="694206"/>
              <a:ext cx="420286" cy="106769"/>
              <a:chOff x="2098350" y="467225"/>
              <a:chExt cx="817200" cy="207600"/>
            </a:xfrm>
          </p:grpSpPr>
          <p:sp>
            <p:nvSpPr>
              <p:cNvPr id="54" name="Google Shape;1128;p51">
                <a:extLst>
                  <a:ext uri="{FF2B5EF4-FFF2-40B4-BE49-F238E27FC236}">
                    <a16:creationId xmlns:a16="http://schemas.microsoft.com/office/drawing/2014/main" id="{1B9A9D17-952F-407C-BB27-014F370D5C28}"/>
                  </a:ext>
                </a:extLst>
              </p:cNvPr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129;p51">
                <a:extLst>
                  <a:ext uri="{FF2B5EF4-FFF2-40B4-BE49-F238E27FC236}">
                    <a16:creationId xmlns:a16="http://schemas.microsoft.com/office/drawing/2014/main" id="{366EFCF9-6903-448C-AE60-59DD3CB30DC0}"/>
                  </a:ext>
                </a:extLst>
              </p:cNvPr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130;p51">
                <a:extLst>
                  <a:ext uri="{FF2B5EF4-FFF2-40B4-BE49-F238E27FC236}">
                    <a16:creationId xmlns:a16="http://schemas.microsoft.com/office/drawing/2014/main" id="{2E97C111-B342-4CE9-8426-C148000082BB}"/>
                  </a:ext>
                </a:extLst>
              </p:cNvPr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" name="Google Shape;1131;p51">
              <a:extLst>
                <a:ext uri="{FF2B5EF4-FFF2-40B4-BE49-F238E27FC236}">
                  <a16:creationId xmlns:a16="http://schemas.microsoft.com/office/drawing/2014/main" id="{CED0AC99-1489-4012-B535-A57C2EC990AE}"/>
                </a:ext>
              </a:extLst>
            </p:cNvPr>
            <p:cNvGrpSpPr/>
            <p:nvPr/>
          </p:nvGrpSpPr>
          <p:grpSpPr>
            <a:xfrm>
              <a:off x="6496814" y="4284232"/>
              <a:ext cx="395836" cy="317468"/>
              <a:chOff x="7773503" y="3987878"/>
              <a:chExt cx="395836" cy="317468"/>
            </a:xfrm>
          </p:grpSpPr>
          <p:sp>
            <p:nvSpPr>
              <p:cNvPr id="52" name="Google Shape;1132;p51">
                <a:extLst>
                  <a:ext uri="{FF2B5EF4-FFF2-40B4-BE49-F238E27FC236}">
                    <a16:creationId xmlns:a16="http://schemas.microsoft.com/office/drawing/2014/main" id="{4DE15CC2-7C3C-4DA7-99FD-BCE4A71033EC}"/>
                  </a:ext>
                </a:extLst>
              </p:cNvPr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133;p51">
                <a:extLst>
                  <a:ext uri="{FF2B5EF4-FFF2-40B4-BE49-F238E27FC236}">
                    <a16:creationId xmlns:a16="http://schemas.microsoft.com/office/drawing/2014/main" id="{4FCBC037-5829-4275-B62A-985D4F262FAD}"/>
                  </a:ext>
                </a:extLst>
              </p:cNvPr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3956C48-DF08-49ED-9329-C4D782C4F075}"/>
              </a:ext>
            </a:extLst>
          </p:cNvPr>
          <p:cNvSpPr/>
          <p:nvPr/>
        </p:nvSpPr>
        <p:spPr>
          <a:xfrm>
            <a:off x="3348943" y="1848839"/>
            <a:ext cx="1438836" cy="42112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7D2C51-5214-401B-9D42-317DEAA4B816}"/>
              </a:ext>
            </a:extLst>
          </p:cNvPr>
          <p:cNvSpPr txBox="1"/>
          <p:nvPr/>
        </p:nvSpPr>
        <p:spPr>
          <a:xfrm>
            <a:off x="1445559" y="1536325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462EFD-1E0E-498E-9E0E-917D35BAD391}"/>
              </a:ext>
            </a:extLst>
          </p:cNvPr>
          <p:cNvSpPr txBox="1"/>
          <p:nvPr/>
        </p:nvSpPr>
        <p:spPr>
          <a:xfrm>
            <a:off x="3375212" y="1921462"/>
            <a:ext cx="1331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LOGIN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FAAF79-6BCA-46F2-87A9-409E4A341BC4}"/>
              </a:ext>
            </a:extLst>
          </p:cNvPr>
          <p:cNvSpPr/>
          <p:nvPr/>
        </p:nvSpPr>
        <p:spPr>
          <a:xfrm>
            <a:off x="3355041" y="1264360"/>
            <a:ext cx="1438836" cy="35484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D4974E-E4D7-4DA8-B1CD-9D8348769C21}"/>
              </a:ext>
            </a:extLst>
          </p:cNvPr>
          <p:cNvSpPr txBox="1"/>
          <p:nvPr/>
        </p:nvSpPr>
        <p:spPr>
          <a:xfrm>
            <a:off x="3355041" y="1287780"/>
            <a:ext cx="1438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Create Account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B2B29BC-6128-4D82-A65E-C28B65D74BD4}"/>
              </a:ext>
            </a:extLst>
          </p:cNvPr>
          <p:cNvCxnSpPr>
            <a:stCxn id="15" idx="3"/>
            <a:endCxn id="21" idx="1"/>
          </p:cNvCxnSpPr>
          <p:nvPr/>
        </p:nvCxnSpPr>
        <p:spPr>
          <a:xfrm flipV="1">
            <a:off x="2131359" y="1441669"/>
            <a:ext cx="1223682" cy="248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0FD5AB9-89F7-43FD-AEAB-F14F4D374F07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2131984" y="1684199"/>
            <a:ext cx="1216959" cy="375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7762001-75AB-4114-B3C3-7B28386209F4}"/>
              </a:ext>
            </a:extLst>
          </p:cNvPr>
          <p:cNvCxnSpPr>
            <a:stCxn id="20" idx="2"/>
            <a:endCxn id="14" idx="0"/>
          </p:cNvCxnSpPr>
          <p:nvPr/>
        </p:nvCxnSpPr>
        <p:spPr>
          <a:xfrm flipH="1">
            <a:off x="4068361" y="1619202"/>
            <a:ext cx="6098" cy="229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8B3EFE9-5B6D-41E6-8A8C-93C7472543A6}"/>
              </a:ext>
            </a:extLst>
          </p:cNvPr>
          <p:cNvSpPr txBox="1"/>
          <p:nvPr/>
        </p:nvSpPr>
        <p:spPr>
          <a:xfrm rot="1009411">
            <a:off x="1986928" y="1831054"/>
            <a:ext cx="1464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account exists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82877B2-708C-459A-9DC1-91618C0360C5}"/>
              </a:ext>
            </a:extLst>
          </p:cNvPr>
          <p:cNvSpPr/>
          <p:nvPr/>
        </p:nvSpPr>
        <p:spPr>
          <a:xfrm>
            <a:off x="5651127" y="1854853"/>
            <a:ext cx="1600199" cy="42112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F6E0B2-805E-4740-A249-9D2C4B1A4CAD}"/>
              </a:ext>
            </a:extLst>
          </p:cNvPr>
          <p:cNvSpPr txBox="1"/>
          <p:nvPr/>
        </p:nvSpPr>
        <p:spPr>
          <a:xfrm>
            <a:off x="5664573" y="1910544"/>
            <a:ext cx="1573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Preview Webcam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DD93D5B-442A-44D9-8E11-4298256AA328}"/>
              </a:ext>
            </a:extLst>
          </p:cNvPr>
          <p:cNvCxnSpPr>
            <a:stCxn id="14" idx="3"/>
            <a:endCxn id="36" idx="1"/>
          </p:cNvCxnSpPr>
          <p:nvPr/>
        </p:nvCxnSpPr>
        <p:spPr>
          <a:xfrm>
            <a:off x="4787779" y="2059400"/>
            <a:ext cx="863348" cy="6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77831A2-120D-48B5-83DD-390186AEAD58}"/>
              </a:ext>
            </a:extLst>
          </p:cNvPr>
          <p:cNvCxnSpPr>
            <a:stCxn id="15" idx="2"/>
          </p:cNvCxnSpPr>
          <p:nvPr/>
        </p:nvCxnSpPr>
        <p:spPr>
          <a:xfrm>
            <a:off x="1788459" y="1844102"/>
            <a:ext cx="0" cy="826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DD15D28E-E055-4C5D-A381-76F1BF3D5852}"/>
              </a:ext>
            </a:extLst>
          </p:cNvPr>
          <p:cNvSpPr/>
          <p:nvPr/>
        </p:nvSpPr>
        <p:spPr>
          <a:xfrm>
            <a:off x="1121702" y="2684200"/>
            <a:ext cx="1347646" cy="3077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F3CBF7-A915-493B-81EA-93E8309B1C12}"/>
              </a:ext>
            </a:extLst>
          </p:cNvPr>
          <p:cNvSpPr txBox="1"/>
          <p:nvPr/>
        </p:nvSpPr>
        <p:spPr>
          <a:xfrm>
            <a:off x="1048871" y="2684200"/>
            <a:ext cx="1529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Create Gestures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4C19516-4FEA-42E9-B742-52CE215F1D73}"/>
              </a:ext>
            </a:extLst>
          </p:cNvPr>
          <p:cNvSpPr/>
          <p:nvPr/>
        </p:nvSpPr>
        <p:spPr>
          <a:xfrm>
            <a:off x="3364781" y="2643966"/>
            <a:ext cx="1627094" cy="419585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E5D0C47-D1F8-40C9-9600-93C0A5D9AA6E}"/>
              </a:ext>
            </a:extLst>
          </p:cNvPr>
          <p:cNvSpPr txBox="1"/>
          <p:nvPr/>
        </p:nvSpPr>
        <p:spPr>
          <a:xfrm>
            <a:off x="3331163" y="2689545"/>
            <a:ext cx="1694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Captures Gestures</a:t>
            </a:r>
          </a:p>
        </p:txBody>
      </p:sp>
      <p:cxnSp>
        <p:nvCxnSpPr>
          <p:cNvPr id="1088" name="Straight Arrow Connector 1087">
            <a:extLst>
              <a:ext uri="{FF2B5EF4-FFF2-40B4-BE49-F238E27FC236}">
                <a16:creationId xmlns:a16="http://schemas.microsoft.com/office/drawing/2014/main" id="{455888E2-B62B-47F4-B8BC-92230A7CEAB3}"/>
              </a:ext>
            </a:extLst>
          </p:cNvPr>
          <p:cNvCxnSpPr>
            <a:stCxn id="62" idx="1"/>
            <a:endCxn id="43" idx="3"/>
          </p:cNvCxnSpPr>
          <p:nvPr/>
        </p:nvCxnSpPr>
        <p:spPr>
          <a:xfrm flipH="1" flipV="1">
            <a:off x="2578131" y="2838089"/>
            <a:ext cx="753032" cy="5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0" name="Rectangle 1089">
            <a:extLst>
              <a:ext uri="{FF2B5EF4-FFF2-40B4-BE49-F238E27FC236}">
                <a16:creationId xmlns:a16="http://schemas.microsoft.com/office/drawing/2014/main" id="{5D236F81-F3AA-4445-97A0-6D3BFE0C1E0A}"/>
              </a:ext>
            </a:extLst>
          </p:cNvPr>
          <p:cNvSpPr/>
          <p:nvPr/>
        </p:nvSpPr>
        <p:spPr>
          <a:xfrm>
            <a:off x="1578897" y="3912284"/>
            <a:ext cx="1391771" cy="4195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1C65A1F-9D4A-4806-820B-61D448149D16}"/>
              </a:ext>
            </a:extLst>
          </p:cNvPr>
          <p:cNvSpPr/>
          <p:nvPr/>
        </p:nvSpPr>
        <p:spPr>
          <a:xfrm>
            <a:off x="5063945" y="3909232"/>
            <a:ext cx="1391771" cy="4195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F1A65DA-EF83-4071-9024-D01DBB1EDB74}"/>
              </a:ext>
            </a:extLst>
          </p:cNvPr>
          <p:cNvSpPr/>
          <p:nvPr/>
        </p:nvSpPr>
        <p:spPr>
          <a:xfrm>
            <a:off x="3321421" y="3919755"/>
            <a:ext cx="1391771" cy="4195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1CC47D-B945-43DE-B6C4-D534F3BEACA9}"/>
              </a:ext>
            </a:extLst>
          </p:cNvPr>
          <p:cNvSpPr/>
          <p:nvPr/>
        </p:nvSpPr>
        <p:spPr>
          <a:xfrm>
            <a:off x="6710583" y="3909231"/>
            <a:ext cx="1113130" cy="4195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3" name="Straight Arrow Connector 1092">
            <a:extLst>
              <a:ext uri="{FF2B5EF4-FFF2-40B4-BE49-F238E27FC236}">
                <a16:creationId xmlns:a16="http://schemas.microsoft.com/office/drawing/2014/main" id="{CD2FA03A-4C90-4BF9-9500-D5E5771E3F0D}"/>
              </a:ext>
            </a:extLst>
          </p:cNvPr>
          <p:cNvCxnSpPr>
            <a:stCxn id="36" idx="2"/>
            <a:endCxn id="62" idx="3"/>
          </p:cNvCxnSpPr>
          <p:nvPr/>
        </p:nvCxnSpPr>
        <p:spPr>
          <a:xfrm flipH="1">
            <a:off x="5025492" y="2275974"/>
            <a:ext cx="1425735" cy="567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Arrow Connector 1094">
            <a:extLst>
              <a:ext uri="{FF2B5EF4-FFF2-40B4-BE49-F238E27FC236}">
                <a16:creationId xmlns:a16="http://schemas.microsoft.com/office/drawing/2014/main" id="{1118701E-900E-4389-A069-5BF294962820}"/>
              </a:ext>
            </a:extLst>
          </p:cNvPr>
          <p:cNvCxnSpPr>
            <a:stCxn id="61" idx="2"/>
            <a:endCxn id="1090" idx="0"/>
          </p:cNvCxnSpPr>
          <p:nvPr/>
        </p:nvCxnSpPr>
        <p:spPr>
          <a:xfrm flipH="1">
            <a:off x="2274783" y="3063551"/>
            <a:ext cx="1903545" cy="848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Arrow Connector 1096">
            <a:extLst>
              <a:ext uri="{FF2B5EF4-FFF2-40B4-BE49-F238E27FC236}">
                <a16:creationId xmlns:a16="http://schemas.microsoft.com/office/drawing/2014/main" id="{F529059A-4B10-4A98-9B09-27858331F234}"/>
              </a:ext>
            </a:extLst>
          </p:cNvPr>
          <p:cNvCxnSpPr>
            <a:stCxn id="61" idx="2"/>
            <a:endCxn id="102" idx="0"/>
          </p:cNvCxnSpPr>
          <p:nvPr/>
        </p:nvCxnSpPr>
        <p:spPr>
          <a:xfrm flipH="1">
            <a:off x="4017307" y="3063551"/>
            <a:ext cx="161021" cy="856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Arrow Connector 1098">
            <a:extLst>
              <a:ext uri="{FF2B5EF4-FFF2-40B4-BE49-F238E27FC236}">
                <a16:creationId xmlns:a16="http://schemas.microsoft.com/office/drawing/2014/main" id="{0F799C4C-6344-4B3B-B59F-46AC177A066F}"/>
              </a:ext>
            </a:extLst>
          </p:cNvPr>
          <p:cNvCxnSpPr>
            <a:stCxn id="61" idx="2"/>
            <a:endCxn id="101" idx="0"/>
          </p:cNvCxnSpPr>
          <p:nvPr/>
        </p:nvCxnSpPr>
        <p:spPr>
          <a:xfrm>
            <a:off x="4178328" y="3063551"/>
            <a:ext cx="1581503" cy="845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Arrow Connector 1100">
            <a:extLst>
              <a:ext uri="{FF2B5EF4-FFF2-40B4-BE49-F238E27FC236}">
                <a16:creationId xmlns:a16="http://schemas.microsoft.com/office/drawing/2014/main" id="{476A1980-EE8E-4754-B4CB-711C5E2AADF3}"/>
              </a:ext>
            </a:extLst>
          </p:cNvPr>
          <p:cNvCxnSpPr>
            <a:cxnSpLocks/>
            <a:stCxn id="61" idx="2"/>
            <a:endCxn id="103" idx="0"/>
          </p:cNvCxnSpPr>
          <p:nvPr/>
        </p:nvCxnSpPr>
        <p:spPr>
          <a:xfrm>
            <a:off x="4178328" y="3063551"/>
            <a:ext cx="3088820" cy="845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2" name="TextBox 1101">
            <a:extLst>
              <a:ext uri="{FF2B5EF4-FFF2-40B4-BE49-F238E27FC236}">
                <a16:creationId xmlns:a16="http://schemas.microsoft.com/office/drawing/2014/main" id="{C03129BE-FA5A-40AE-A7DB-A5FFD4C7DF99}"/>
              </a:ext>
            </a:extLst>
          </p:cNvPr>
          <p:cNvSpPr txBox="1"/>
          <p:nvPr/>
        </p:nvSpPr>
        <p:spPr>
          <a:xfrm>
            <a:off x="1632685" y="3974718"/>
            <a:ext cx="1284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Start Game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4170912-C393-43B8-BAE6-7239D50CC908}"/>
              </a:ext>
            </a:extLst>
          </p:cNvPr>
          <p:cNvSpPr txBox="1"/>
          <p:nvPr/>
        </p:nvSpPr>
        <p:spPr>
          <a:xfrm>
            <a:off x="6758283" y="3963386"/>
            <a:ext cx="1065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Quit Game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3C5F9B4-CB96-414E-8157-75EB33810620}"/>
              </a:ext>
            </a:extLst>
          </p:cNvPr>
          <p:cNvSpPr txBox="1"/>
          <p:nvPr/>
        </p:nvSpPr>
        <p:spPr>
          <a:xfrm>
            <a:off x="5098239" y="3965134"/>
            <a:ext cx="1388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Create Moves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3FCF566-C2D0-41CE-B7AD-13987D299904}"/>
              </a:ext>
            </a:extLst>
          </p:cNvPr>
          <p:cNvSpPr txBox="1"/>
          <p:nvPr/>
        </p:nvSpPr>
        <p:spPr>
          <a:xfrm>
            <a:off x="3267632" y="3965134"/>
            <a:ext cx="1573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View Instructions</a:t>
            </a:r>
          </a:p>
        </p:txBody>
      </p:sp>
      <p:sp>
        <p:nvSpPr>
          <p:cNvPr id="1123" name="TextBox 1122">
            <a:extLst>
              <a:ext uri="{FF2B5EF4-FFF2-40B4-BE49-F238E27FC236}">
                <a16:creationId xmlns:a16="http://schemas.microsoft.com/office/drawing/2014/main" id="{007B728C-EC49-42D5-BA01-55677DB9CF5F}"/>
              </a:ext>
            </a:extLst>
          </p:cNvPr>
          <p:cNvSpPr txBox="1"/>
          <p:nvPr/>
        </p:nvSpPr>
        <p:spPr>
          <a:xfrm rot="20249293">
            <a:off x="5318242" y="2528573"/>
            <a:ext cx="852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active</a:t>
            </a:r>
          </a:p>
        </p:txBody>
      </p:sp>
    </p:spTree>
    <p:extLst>
      <p:ext uri="{BB962C8B-B14F-4D97-AF65-F5344CB8AC3E}">
        <p14:creationId xmlns:p14="http://schemas.microsoft.com/office/powerpoint/2010/main" val="1315947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1" name="Google Shape;1191;p53"/>
          <p:cNvGrpSpPr/>
          <p:nvPr/>
        </p:nvGrpSpPr>
        <p:grpSpPr>
          <a:xfrm>
            <a:off x="5440950" y="1187700"/>
            <a:ext cx="2986500" cy="2768100"/>
            <a:chOff x="5440950" y="1187700"/>
            <a:chExt cx="2986500" cy="2768100"/>
          </a:xfrm>
          <a:effectLst>
            <a:glow rad="101600">
              <a:srgbClr val="FFC000">
                <a:alpha val="60000"/>
              </a:srgbClr>
            </a:glow>
          </a:effectLst>
        </p:grpSpPr>
        <p:sp>
          <p:nvSpPr>
            <p:cNvPr id="1192" name="Google Shape;1192;p53"/>
            <p:cNvSpPr/>
            <p:nvPr/>
          </p:nvSpPr>
          <p:spPr>
            <a:xfrm>
              <a:off x="5440950" y="1187700"/>
              <a:ext cx="2986500" cy="2768100"/>
            </a:xfrm>
            <a:prstGeom prst="roundRect">
              <a:avLst>
                <a:gd name="adj" fmla="val 492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3" name="Google Shape;1193;p53"/>
            <p:cNvGrpSpPr/>
            <p:nvPr/>
          </p:nvGrpSpPr>
          <p:grpSpPr>
            <a:xfrm>
              <a:off x="7854554" y="1340105"/>
              <a:ext cx="420286" cy="106769"/>
              <a:chOff x="2098350" y="467225"/>
              <a:chExt cx="817200" cy="207600"/>
            </a:xfrm>
          </p:grpSpPr>
          <p:sp>
            <p:nvSpPr>
              <p:cNvPr id="1194" name="Google Shape;1194;p53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53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53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7" name="Google Shape;1197;p53"/>
            <p:cNvGrpSpPr/>
            <p:nvPr/>
          </p:nvGrpSpPr>
          <p:grpSpPr>
            <a:xfrm>
              <a:off x="8031614" y="3638332"/>
              <a:ext cx="395836" cy="317468"/>
              <a:chOff x="7773503" y="3987878"/>
              <a:chExt cx="395836" cy="317468"/>
            </a:xfrm>
          </p:grpSpPr>
          <p:sp>
            <p:nvSpPr>
              <p:cNvPr id="1198" name="Google Shape;1198;p53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53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00" name="Google Shape;1200;p53"/>
          <p:cNvGrpSpPr/>
          <p:nvPr/>
        </p:nvGrpSpPr>
        <p:grpSpPr>
          <a:xfrm>
            <a:off x="716550" y="946500"/>
            <a:ext cx="4494000" cy="3288900"/>
            <a:chOff x="716550" y="946500"/>
            <a:chExt cx="4494000" cy="3288900"/>
          </a:xfrm>
          <a:effectLst>
            <a:glow rad="2286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1201" name="Google Shape;1201;p53"/>
            <p:cNvSpPr/>
            <p:nvPr/>
          </p:nvSpPr>
          <p:spPr>
            <a:xfrm>
              <a:off x="716550" y="946500"/>
              <a:ext cx="4494000" cy="3288900"/>
            </a:xfrm>
            <a:prstGeom prst="roundRect">
              <a:avLst>
                <a:gd name="adj" fmla="val 492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2" name="Google Shape;1202;p53"/>
            <p:cNvGrpSpPr/>
            <p:nvPr/>
          </p:nvGrpSpPr>
          <p:grpSpPr>
            <a:xfrm>
              <a:off x="4629454" y="1098905"/>
              <a:ext cx="420286" cy="106769"/>
              <a:chOff x="2098350" y="467225"/>
              <a:chExt cx="817200" cy="207600"/>
            </a:xfrm>
          </p:grpSpPr>
          <p:sp>
            <p:nvSpPr>
              <p:cNvPr id="1203" name="Google Shape;1203;p53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53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53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6" name="Google Shape;1206;p53"/>
            <p:cNvGrpSpPr/>
            <p:nvPr/>
          </p:nvGrpSpPr>
          <p:grpSpPr>
            <a:xfrm>
              <a:off x="4814714" y="3917932"/>
              <a:ext cx="395836" cy="317468"/>
              <a:chOff x="7773503" y="3987878"/>
              <a:chExt cx="395836" cy="317468"/>
            </a:xfrm>
          </p:grpSpPr>
          <p:sp>
            <p:nvSpPr>
              <p:cNvPr id="1207" name="Google Shape;1207;p53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53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09" name="Google Shape;1209;p53"/>
          <p:cNvSpPr/>
          <p:nvPr/>
        </p:nvSpPr>
        <p:spPr>
          <a:xfrm>
            <a:off x="1182838" y="1513501"/>
            <a:ext cx="35367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0" name="Google Shape;1210;p53"/>
          <p:cNvSpPr txBox="1">
            <a:spLocks noGrp="1"/>
          </p:cNvSpPr>
          <p:nvPr>
            <p:ph type="title"/>
          </p:nvPr>
        </p:nvSpPr>
        <p:spPr>
          <a:xfrm>
            <a:off x="1334638" y="1487101"/>
            <a:ext cx="3233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Feasibility </a:t>
            </a:r>
            <a:r>
              <a:rPr lang="en" dirty="0">
                <a:solidFill>
                  <a:schemeClr val="lt2"/>
                </a:solidFill>
              </a:rPr>
              <a:t>study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211" name="Google Shape;1211;p53"/>
          <p:cNvSpPr txBox="1">
            <a:spLocks noGrp="1"/>
          </p:cNvSpPr>
          <p:nvPr>
            <p:ph type="subTitle" idx="1"/>
          </p:nvPr>
        </p:nvSpPr>
        <p:spPr>
          <a:xfrm>
            <a:off x="1006737" y="2193298"/>
            <a:ext cx="4199123" cy="18770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Technical feasibility</a:t>
            </a:r>
            <a:r>
              <a:rPr lang="en-US" b="0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: This will include sensors or cameras capable of capturing and interpreting user gestures, as well as software tools and libraries for gesture recognition and game development.</a:t>
            </a:r>
            <a:endParaRPr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pic>
        <p:nvPicPr>
          <p:cNvPr id="3" name="Graphic 2" descr="Computer with solid fill">
            <a:extLst>
              <a:ext uri="{FF2B5EF4-FFF2-40B4-BE49-F238E27FC236}">
                <a16:creationId xmlns:a16="http://schemas.microsoft.com/office/drawing/2014/main" id="{7AD6E14B-9A54-449C-A0DC-19F705086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23948" y="1446874"/>
            <a:ext cx="2207666" cy="22076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1" name="Google Shape;1191;p53"/>
          <p:cNvGrpSpPr/>
          <p:nvPr/>
        </p:nvGrpSpPr>
        <p:grpSpPr>
          <a:xfrm>
            <a:off x="5440950" y="1187700"/>
            <a:ext cx="2986500" cy="2768100"/>
            <a:chOff x="5440950" y="1187700"/>
            <a:chExt cx="2986500" cy="2768100"/>
          </a:xfrm>
          <a:effectLst>
            <a:glow rad="101600">
              <a:srgbClr val="FFC000">
                <a:alpha val="60000"/>
              </a:srgbClr>
            </a:glow>
          </a:effectLst>
        </p:grpSpPr>
        <p:sp>
          <p:nvSpPr>
            <p:cNvPr id="1192" name="Google Shape;1192;p53"/>
            <p:cNvSpPr/>
            <p:nvPr/>
          </p:nvSpPr>
          <p:spPr>
            <a:xfrm>
              <a:off x="5440950" y="1187700"/>
              <a:ext cx="2986500" cy="2768100"/>
            </a:xfrm>
            <a:prstGeom prst="roundRect">
              <a:avLst>
                <a:gd name="adj" fmla="val 492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3" name="Google Shape;1193;p53"/>
            <p:cNvGrpSpPr/>
            <p:nvPr/>
          </p:nvGrpSpPr>
          <p:grpSpPr>
            <a:xfrm>
              <a:off x="7854554" y="1340105"/>
              <a:ext cx="420286" cy="106769"/>
              <a:chOff x="2098350" y="467225"/>
              <a:chExt cx="817200" cy="207600"/>
            </a:xfrm>
          </p:grpSpPr>
          <p:sp>
            <p:nvSpPr>
              <p:cNvPr id="1194" name="Google Shape;1194;p53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53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53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7" name="Google Shape;1197;p53"/>
            <p:cNvGrpSpPr/>
            <p:nvPr/>
          </p:nvGrpSpPr>
          <p:grpSpPr>
            <a:xfrm>
              <a:off x="8031614" y="3638332"/>
              <a:ext cx="395836" cy="317468"/>
              <a:chOff x="7773503" y="3987878"/>
              <a:chExt cx="395836" cy="317468"/>
            </a:xfrm>
          </p:grpSpPr>
          <p:sp>
            <p:nvSpPr>
              <p:cNvPr id="1198" name="Google Shape;1198;p53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53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00" name="Google Shape;1200;p53"/>
          <p:cNvGrpSpPr/>
          <p:nvPr/>
        </p:nvGrpSpPr>
        <p:grpSpPr>
          <a:xfrm>
            <a:off x="716550" y="946500"/>
            <a:ext cx="4494000" cy="3288900"/>
            <a:chOff x="716550" y="946500"/>
            <a:chExt cx="4494000" cy="3288900"/>
          </a:xfrm>
          <a:effectLst>
            <a:glow rad="2286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1201" name="Google Shape;1201;p53"/>
            <p:cNvSpPr/>
            <p:nvPr/>
          </p:nvSpPr>
          <p:spPr>
            <a:xfrm>
              <a:off x="716550" y="946500"/>
              <a:ext cx="4494000" cy="3288900"/>
            </a:xfrm>
            <a:prstGeom prst="roundRect">
              <a:avLst>
                <a:gd name="adj" fmla="val 492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2" name="Google Shape;1202;p53"/>
            <p:cNvGrpSpPr/>
            <p:nvPr/>
          </p:nvGrpSpPr>
          <p:grpSpPr>
            <a:xfrm>
              <a:off x="4629454" y="1098905"/>
              <a:ext cx="420286" cy="106769"/>
              <a:chOff x="2098350" y="467225"/>
              <a:chExt cx="817200" cy="207600"/>
            </a:xfrm>
          </p:grpSpPr>
          <p:sp>
            <p:nvSpPr>
              <p:cNvPr id="1203" name="Google Shape;1203;p53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53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53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6" name="Google Shape;1206;p53"/>
            <p:cNvGrpSpPr/>
            <p:nvPr/>
          </p:nvGrpSpPr>
          <p:grpSpPr>
            <a:xfrm>
              <a:off x="4814714" y="3917932"/>
              <a:ext cx="395836" cy="317468"/>
              <a:chOff x="7773503" y="3987878"/>
              <a:chExt cx="395836" cy="317468"/>
            </a:xfrm>
          </p:grpSpPr>
          <p:sp>
            <p:nvSpPr>
              <p:cNvPr id="1207" name="Google Shape;1207;p53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53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09" name="Google Shape;1209;p53"/>
          <p:cNvSpPr/>
          <p:nvPr/>
        </p:nvSpPr>
        <p:spPr>
          <a:xfrm>
            <a:off x="1182838" y="1513501"/>
            <a:ext cx="35367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0" name="Google Shape;1210;p53"/>
          <p:cNvSpPr txBox="1">
            <a:spLocks noGrp="1"/>
          </p:cNvSpPr>
          <p:nvPr>
            <p:ph type="title"/>
          </p:nvPr>
        </p:nvSpPr>
        <p:spPr>
          <a:xfrm>
            <a:off x="1334638" y="1487101"/>
            <a:ext cx="3233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Feasibility </a:t>
            </a:r>
            <a:r>
              <a:rPr lang="en" dirty="0">
                <a:solidFill>
                  <a:schemeClr val="lt2"/>
                </a:solidFill>
              </a:rPr>
              <a:t>study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211" name="Google Shape;1211;p53"/>
          <p:cNvSpPr txBox="1">
            <a:spLocks noGrp="1"/>
          </p:cNvSpPr>
          <p:nvPr>
            <p:ph type="subTitle" idx="1"/>
          </p:nvPr>
        </p:nvSpPr>
        <p:spPr>
          <a:xfrm>
            <a:off x="1006737" y="2193298"/>
            <a:ext cx="4199123" cy="18770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Economic feasibility</a:t>
            </a:r>
            <a:r>
              <a:rPr lang="en-US" b="0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: This </a:t>
            </a:r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will </a:t>
            </a:r>
            <a:r>
              <a:rPr lang="en-US" b="0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include the cost of hardware and software development, marketing and advertising, and ongoing support and maintenance.</a:t>
            </a:r>
            <a:endParaRPr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pic>
        <p:nvPicPr>
          <p:cNvPr id="3" name="Graphic 2" descr="Piggy Bank with solid fill">
            <a:extLst>
              <a:ext uri="{FF2B5EF4-FFF2-40B4-BE49-F238E27FC236}">
                <a16:creationId xmlns:a16="http://schemas.microsoft.com/office/drawing/2014/main" id="{7AD6E14B-9A54-449C-A0DC-19F705086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823948" y="1446874"/>
            <a:ext cx="2207666" cy="220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233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1" name="Google Shape;1191;p53"/>
          <p:cNvGrpSpPr/>
          <p:nvPr/>
        </p:nvGrpSpPr>
        <p:grpSpPr>
          <a:xfrm>
            <a:off x="5440950" y="1187700"/>
            <a:ext cx="2986500" cy="2768100"/>
            <a:chOff x="5440950" y="1187700"/>
            <a:chExt cx="2986500" cy="2768100"/>
          </a:xfrm>
          <a:effectLst>
            <a:glow rad="101600">
              <a:srgbClr val="FFC000">
                <a:alpha val="60000"/>
              </a:srgbClr>
            </a:glow>
          </a:effectLst>
        </p:grpSpPr>
        <p:sp>
          <p:nvSpPr>
            <p:cNvPr id="1192" name="Google Shape;1192;p53"/>
            <p:cNvSpPr/>
            <p:nvPr/>
          </p:nvSpPr>
          <p:spPr>
            <a:xfrm>
              <a:off x="5440950" y="1187700"/>
              <a:ext cx="2986500" cy="2768100"/>
            </a:xfrm>
            <a:prstGeom prst="roundRect">
              <a:avLst>
                <a:gd name="adj" fmla="val 492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3" name="Google Shape;1193;p53"/>
            <p:cNvGrpSpPr/>
            <p:nvPr/>
          </p:nvGrpSpPr>
          <p:grpSpPr>
            <a:xfrm>
              <a:off x="7854554" y="1340105"/>
              <a:ext cx="420286" cy="106769"/>
              <a:chOff x="2098350" y="467225"/>
              <a:chExt cx="817200" cy="207600"/>
            </a:xfrm>
          </p:grpSpPr>
          <p:sp>
            <p:nvSpPr>
              <p:cNvPr id="1194" name="Google Shape;1194;p53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53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53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7" name="Google Shape;1197;p53"/>
            <p:cNvGrpSpPr/>
            <p:nvPr/>
          </p:nvGrpSpPr>
          <p:grpSpPr>
            <a:xfrm>
              <a:off x="8031614" y="3638332"/>
              <a:ext cx="395836" cy="317468"/>
              <a:chOff x="7773503" y="3987878"/>
              <a:chExt cx="395836" cy="317468"/>
            </a:xfrm>
          </p:grpSpPr>
          <p:sp>
            <p:nvSpPr>
              <p:cNvPr id="1198" name="Google Shape;1198;p53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53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00" name="Google Shape;1200;p53"/>
          <p:cNvGrpSpPr/>
          <p:nvPr/>
        </p:nvGrpSpPr>
        <p:grpSpPr>
          <a:xfrm>
            <a:off x="716550" y="946500"/>
            <a:ext cx="4494000" cy="3288900"/>
            <a:chOff x="716550" y="946500"/>
            <a:chExt cx="4494000" cy="3288900"/>
          </a:xfrm>
          <a:effectLst>
            <a:glow rad="2286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1201" name="Google Shape;1201;p53"/>
            <p:cNvSpPr/>
            <p:nvPr/>
          </p:nvSpPr>
          <p:spPr>
            <a:xfrm>
              <a:off x="716550" y="946500"/>
              <a:ext cx="4494000" cy="3288900"/>
            </a:xfrm>
            <a:prstGeom prst="roundRect">
              <a:avLst>
                <a:gd name="adj" fmla="val 492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2" name="Google Shape;1202;p53"/>
            <p:cNvGrpSpPr/>
            <p:nvPr/>
          </p:nvGrpSpPr>
          <p:grpSpPr>
            <a:xfrm>
              <a:off x="4629454" y="1098905"/>
              <a:ext cx="420286" cy="106769"/>
              <a:chOff x="2098350" y="467225"/>
              <a:chExt cx="817200" cy="207600"/>
            </a:xfrm>
          </p:grpSpPr>
          <p:sp>
            <p:nvSpPr>
              <p:cNvPr id="1203" name="Google Shape;1203;p53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53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53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6" name="Google Shape;1206;p53"/>
            <p:cNvGrpSpPr/>
            <p:nvPr/>
          </p:nvGrpSpPr>
          <p:grpSpPr>
            <a:xfrm>
              <a:off x="4814714" y="3917932"/>
              <a:ext cx="395836" cy="317468"/>
              <a:chOff x="7773503" y="3987878"/>
              <a:chExt cx="395836" cy="317468"/>
            </a:xfrm>
          </p:grpSpPr>
          <p:sp>
            <p:nvSpPr>
              <p:cNvPr id="1207" name="Google Shape;1207;p53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53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09" name="Google Shape;1209;p53"/>
          <p:cNvSpPr/>
          <p:nvPr/>
        </p:nvSpPr>
        <p:spPr>
          <a:xfrm>
            <a:off x="1182838" y="1513501"/>
            <a:ext cx="35367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0" name="Google Shape;1210;p53"/>
          <p:cNvSpPr txBox="1">
            <a:spLocks noGrp="1"/>
          </p:cNvSpPr>
          <p:nvPr>
            <p:ph type="title"/>
          </p:nvPr>
        </p:nvSpPr>
        <p:spPr>
          <a:xfrm>
            <a:off x="1334638" y="1487101"/>
            <a:ext cx="3233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Feasibility </a:t>
            </a:r>
            <a:r>
              <a:rPr lang="en" dirty="0">
                <a:solidFill>
                  <a:schemeClr val="lt2"/>
                </a:solidFill>
              </a:rPr>
              <a:t>study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211" name="Google Shape;1211;p53"/>
          <p:cNvSpPr txBox="1">
            <a:spLocks noGrp="1"/>
          </p:cNvSpPr>
          <p:nvPr>
            <p:ph type="subTitle" idx="1"/>
          </p:nvPr>
        </p:nvSpPr>
        <p:spPr>
          <a:xfrm>
            <a:off x="1006737" y="2193298"/>
            <a:ext cx="4199123" cy="18770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Operational feasibility: </a:t>
            </a:r>
            <a:r>
              <a:rPr lang="en-US" b="0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This might include aspects such as project management, staffing and training, supply chain management, and legal and regulatory compliance.</a:t>
            </a:r>
            <a:endParaRPr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pic>
        <p:nvPicPr>
          <p:cNvPr id="3" name="Graphic 2" descr="Arrow circle with solid fill">
            <a:extLst>
              <a:ext uri="{FF2B5EF4-FFF2-40B4-BE49-F238E27FC236}">
                <a16:creationId xmlns:a16="http://schemas.microsoft.com/office/drawing/2014/main" id="{7AD6E14B-9A54-449C-A0DC-19F705086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823948" y="1446874"/>
            <a:ext cx="2207666" cy="220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44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1" name="Google Shape;1191;p53"/>
          <p:cNvGrpSpPr/>
          <p:nvPr/>
        </p:nvGrpSpPr>
        <p:grpSpPr>
          <a:xfrm>
            <a:off x="5440950" y="1187700"/>
            <a:ext cx="2986500" cy="2768100"/>
            <a:chOff x="5440950" y="1187700"/>
            <a:chExt cx="2986500" cy="2768100"/>
          </a:xfrm>
          <a:effectLst>
            <a:glow rad="101600">
              <a:srgbClr val="FFC000">
                <a:alpha val="60000"/>
              </a:srgbClr>
            </a:glow>
          </a:effectLst>
        </p:grpSpPr>
        <p:sp>
          <p:nvSpPr>
            <p:cNvPr id="1192" name="Google Shape;1192;p53"/>
            <p:cNvSpPr/>
            <p:nvPr/>
          </p:nvSpPr>
          <p:spPr>
            <a:xfrm>
              <a:off x="5440950" y="1187700"/>
              <a:ext cx="2986500" cy="2768100"/>
            </a:xfrm>
            <a:prstGeom prst="roundRect">
              <a:avLst>
                <a:gd name="adj" fmla="val 492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3" name="Google Shape;1193;p53"/>
            <p:cNvGrpSpPr/>
            <p:nvPr/>
          </p:nvGrpSpPr>
          <p:grpSpPr>
            <a:xfrm>
              <a:off x="7854554" y="1340105"/>
              <a:ext cx="420286" cy="106769"/>
              <a:chOff x="2098350" y="467225"/>
              <a:chExt cx="817200" cy="207600"/>
            </a:xfrm>
          </p:grpSpPr>
          <p:sp>
            <p:nvSpPr>
              <p:cNvPr id="1194" name="Google Shape;1194;p53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53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53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7" name="Google Shape;1197;p53"/>
            <p:cNvGrpSpPr/>
            <p:nvPr/>
          </p:nvGrpSpPr>
          <p:grpSpPr>
            <a:xfrm>
              <a:off x="8031614" y="3638332"/>
              <a:ext cx="395836" cy="317468"/>
              <a:chOff x="7773503" y="3987878"/>
              <a:chExt cx="395836" cy="317468"/>
            </a:xfrm>
          </p:grpSpPr>
          <p:sp>
            <p:nvSpPr>
              <p:cNvPr id="1198" name="Google Shape;1198;p53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53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00" name="Google Shape;1200;p53"/>
          <p:cNvGrpSpPr/>
          <p:nvPr/>
        </p:nvGrpSpPr>
        <p:grpSpPr>
          <a:xfrm>
            <a:off x="716550" y="946500"/>
            <a:ext cx="4494000" cy="3288900"/>
            <a:chOff x="716550" y="946500"/>
            <a:chExt cx="4494000" cy="3288900"/>
          </a:xfrm>
          <a:effectLst>
            <a:glow rad="2286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1201" name="Google Shape;1201;p53"/>
            <p:cNvSpPr/>
            <p:nvPr/>
          </p:nvSpPr>
          <p:spPr>
            <a:xfrm>
              <a:off x="716550" y="946500"/>
              <a:ext cx="4494000" cy="3288900"/>
            </a:xfrm>
            <a:prstGeom prst="roundRect">
              <a:avLst>
                <a:gd name="adj" fmla="val 492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2" name="Google Shape;1202;p53"/>
            <p:cNvGrpSpPr/>
            <p:nvPr/>
          </p:nvGrpSpPr>
          <p:grpSpPr>
            <a:xfrm>
              <a:off x="4629454" y="1098905"/>
              <a:ext cx="420286" cy="106769"/>
              <a:chOff x="2098350" y="467225"/>
              <a:chExt cx="817200" cy="207600"/>
            </a:xfrm>
          </p:grpSpPr>
          <p:sp>
            <p:nvSpPr>
              <p:cNvPr id="1203" name="Google Shape;1203;p53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53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53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6" name="Google Shape;1206;p53"/>
            <p:cNvGrpSpPr/>
            <p:nvPr/>
          </p:nvGrpSpPr>
          <p:grpSpPr>
            <a:xfrm>
              <a:off x="4814714" y="3917932"/>
              <a:ext cx="395836" cy="317468"/>
              <a:chOff x="7773503" y="3987878"/>
              <a:chExt cx="395836" cy="317468"/>
            </a:xfrm>
          </p:grpSpPr>
          <p:sp>
            <p:nvSpPr>
              <p:cNvPr id="1207" name="Google Shape;1207;p53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53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09" name="Google Shape;1209;p53"/>
          <p:cNvSpPr/>
          <p:nvPr/>
        </p:nvSpPr>
        <p:spPr>
          <a:xfrm>
            <a:off x="1182838" y="1513501"/>
            <a:ext cx="35367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0" name="Google Shape;1210;p53"/>
          <p:cNvSpPr txBox="1">
            <a:spLocks noGrp="1"/>
          </p:cNvSpPr>
          <p:nvPr>
            <p:ph type="title"/>
          </p:nvPr>
        </p:nvSpPr>
        <p:spPr>
          <a:xfrm>
            <a:off x="1334638" y="1487101"/>
            <a:ext cx="3233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Feasibility </a:t>
            </a:r>
            <a:r>
              <a:rPr lang="en" dirty="0">
                <a:solidFill>
                  <a:schemeClr val="lt2"/>
                </a:solidFill>
              </a:rPr>
              <a:t>study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211" name="Google Shape;1211;p53"/>
          <p:cNvSpPr txBox="1">
            <a:spLocks noGrp="1"/>
          </p:cNvSpPr>
          <p:nvPr>
            <p:ph type="subTitle" idx="1"/>
          </p:nvPr>
        </p:nvSpPr>
        <p:spPr>
          <a:xfrm>
            <a:off x="1006737" y="2193298"/>
            <a:ext cx="4199123" cy="18770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indent="0" algn="l"/>
            <a:r>
              <a:rPr lang="en-US" b="1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User acceptance:</a:t>
            </a:r>
            <a:r>
              <a:rPr lang="en-US" b="0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 The success of a gesture-controlled game would depend on the acceptance and adoption of the game by users. </a:t>
            </a: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7AD6E14B-9A54-449C-A0DC-19F705086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823948" y="1446874"/>
            <a:ext cx="2207666" cy="220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08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48"/>
          <p:cNvSpPr/>
          <p:nvPr/>
        </p:nvSpPr>
        <p:spPr>
          <a:xfrm>
            <a:off x="713225" y="497075"/>
            <a:ext cx="3999300" cy="1650600"/>
          </a:xfrm>
          <a:prstGeom prst="roundRect">
            <a:avLst>
              <a:gd name="adj" fmla="val 7128"/>
            </a:avLst>
          </a:prstGeom>
          <a:solidFill>
            <a:schemeClr val="accent6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7" name="Google Shape;1077;p48"/>
          <p:cNvGrpSpPr/>
          <p:nvPr/>
        </p:nvGrpSpPr>
        <p:grpSpPr>
          <a:xfrm>
            <a:off x="4139837" y="649472"/>
            <a:ext cx="420286" cy="106769"/>
            <a:chOff x="2098350" y="467225"/>
            <a:chExt cx="817200" cy="207600"/>
          </a:xfrm>
        </p:grpSpPr>
        <p:sp>
          <p:nvSpPr>
            <p:cNvPr id="1078" name="Google Shape;1078;p48"/>
            <p:cNvSpPr/>
            <p:nvPr/>
          </p:nvSpPr>
          <p:spPr>
            <a:xfrm>
              <a:off x="2098350" y="467225"/>
              <a:ext cx="207600" cy="207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8"/>
            <p:cNvSpPr/>
            <p:nvPr/>
          </p:nvSpPr>
          <p:spPr>
            <a:xfrm>
              <a:off x="2403150" y="467225"/>
              <a:ext cx="207600" cy="20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8"/>
            <p:cNvSpPr/>
            <p:nvPr/>
          </p:nvSpPr>
          <p:spPr>
            <a:xfrm>
              <a:off x="2707950" y="467225"/>
              <a:ext cx="207600" cy="207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1" name="Google Shape;1081;p48"/>
          <p:cNvSpPr txBox="1">
            <a:spLocks noGrp="1"/>
          </p:cNvSpPr>
          <p:nvPr>
            <p:ph type="title"/>
          </p:nvPr>
        </p:nvSpPr>
        <p:spPr>
          <a:xfrm>
            <a:off x="950225" y="920875"/>
            <a:ext cx="3525300" cy="9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A picture is worth a</a:t>
            </a:r>
            <a:r>
              <a:rPr lang="en" dirty="0"/>
              <a:t> </a:t>
            </a:r>
            <a:r>
              <a:rPr lang="en" dirty="0">
                <a:solidFill>
                  <a:schemeClr val="lt2"/>
                </a:solidFill>
              </a:rPr>
              <a:t>thousand words</a:t>
            </a:r>
            <a:endParaRPr dirty="0">
              <a:solidFill>
                <a:schemeClr val="lt2"/>
              </a:solidFill>
            </a:endParaRPr>
          </a:p>
        </p:txBody>
      </p:sp>
      <p:grpSp>
        <p:nvGrpSpPr>
          <p:cNvPr id="1082" name="Google Shape;1082;p48"/>
          <p:cNvGrpSpPr/>
          <p:nvPr/>
        </p:nvGrpSpPr>
        <p:grpSpPr>
          <a:xfrm>
            <a:off x="7574962" y="1984997"/>
            <a:ext cx="420286" cy="106769"/>
            <a:chOff x="2098350" y="467225"/>
            <a:chExt cx="817200" cy="207600"/>
          </a:xfrm>
        </p:grpSpPr>
        <p:sp>
          <p:nvSpPr>
            <p:cNvPr id="1083" name="Google Shape;1083;p48"/>
            <p:cNvSpPr/>
            <p:nvPr/>
          </p:nvSpPr>
          <p:spPr>
            <a:xfrm>
              <a:off x="2098350" y="467225"/>
              <a:ext cx="207600" cy="207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8"/>
            <p:cNvSpPr/>
            <p:nvPr/>
          </p:nvSpPr>
          <p:spPr>
            <a:xfrm>
              <a:off x="2403150" y="467225"/>
              <a:ext cx="207600" cy="20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8"/>
            <p:cNvSpPr/>
            <p:nvPr/>
          </p:nvSpPr>
          <p:spPr>
            <a:xfrm>
              <a:off x="2707950" y="467225"/>
              <a:ext cx="207600" cy="207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6" name="Google Shape;1046;p46"/>
          <p:cNvGrpSpPr/>
          <p:nvPr/>
        </p:nvGrpSpPr>
        <p:grpSpPr>
          <a:xfrm>
            <a:off x="1798050" y="1333050"/>
            <a:ext cx="5547900" cy="2477400"/>
            <a:chOff x="1798050" y="1333050"/>
            <a:chExt cx="5547900" cy="2477400"/>
          </a:xfrm>
          <a:effectLst>
            <a:glow rad="2286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1047" name="Google Shape;1047;p46"/>
            <p:cNvSpPr/>
            <p:nvPr/>
          </p:nvSpPr>
          <p:spPr>
            <a:xfrm>
              <a:off x="1798050" y="1333050"/>
              <a:ext cx="5547900" cy="24774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048" name="Google Shape;1048;p46"/>
            <p:cNvGrpSpPr/>
            <p:nvPr/>
          </p:nvGrpSpPr>
          <p:grpSpPr>
            <a:xfrm>
              <a:off x="6764859" y="1485456"/>
              <a:ext cx="420286" cy="106769"/>
              <a:chOff x="2098350" y="467225"/>
              <a:chExt cx="817200" cy="207600"/>
            </a:xfrm>
          </p:grpSpPr>
          <p:sp>
            <p:nvSpPr>
              <p:cNvPr id="1049" name="Google Shape;1049;p46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46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46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2" name="Google Shape;1052;p46"/>
            <p:cNvGrpSpPr/>
            <p:nvPr/>
          </p:nvGrpSpPr>
          <p:grpSpPr>
            <a:xfrm>
              <a:off x="6950114" y="3492982"/>
              <a:ext cx="395836" cy="317468"/>
              <a:chOff x="7773503" y="3987878"/>
              <a:chExt cx="395836" cy="317468"/>
            </a:xfrm>
          </p:grpSpPr>
          <p:sp>
            <p:nvSpPr>
              <p:cNvPr id="1053" name="Google Shape;1053;p46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46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55" name="Google Shape;1055;p46"/>
          <p:cNvSpPr txBox="1">
            <a:spLocks noGrp="1"/>
          </p:cNvSpPr>
          <p:nvPr>
            <p:ph type="title"/>
          </p:nvPr>
        </p:nvSpPr>
        <p:spPr>
          <a:xfrm>
            <a:off x="1999350" y="1618350"/>
            <a:ext cx="5145300" cy="20728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Life Cy</a:t>
            </a:r>
            <a:r>
              <a:rPr lang="en" dirty="0"/>
              <a:t>cle Model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2" name="Google Shape;1853;p62">
            <a:extLst>
              <a:ext uri="{FF2B5EF4-FFF2-40B4-BE49-F238E27FC236}">
                <a16:creationId xmlns:a16="http://schemas.microsoft.com/office/drawing/2014/main" id="{1CE5492D-6C29-4A4E-8C31-471A742D67BB}"/>
              </a:ext>
            </a:extLst>
          </p:cNvPr>
          <p:cNvSpPr/>
          <p:nvPr/>
        </p:nvSpPr>
        <p:spPr>
          <a:xfrm>
            <a:off x="4017532" y="3492982"/>
            <a:ext cx="914400" cy="914400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953301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6" name="Google Shape;1046;p46"/>
          <p:cNvGrpSpPr/>
          <p:nvPr/>
        </p:nvGrpSpPr>
        <p:grpSpPr>
          <a:xfrm>
            <a:off x="969061" y="695885"/>
            <a:ext cx="7005918" cy="3556747"/>
            <a:chOff x="1798050" y="1333050"/>
            <a:chExt cx="5547900" cy="2477400"/>
          </a:xfrm>
          <a:solidFill>
            <a:schemeClr val="bg2">
              <a:lumMod val="60000"/>
              <a:lumOff val="40000"/>
            </a:schemeClr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1047" name="Google Shape;1047;p46"/>
            <p:cNvSpPr/>
            <p:nvPr/>
          </p:nvSpPr>
          <p:spPr>
            <a:xfrm>
              <a:off x="1798050" y="1333050"/>
              <a:ext cx="5547900" cy="2477400"/>
            </a:xfrm>
            <a:prstGeom prst="roundRect">
              <a:avLst>
                <a:gd name="adj" fmla="val 7128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048" name="Google Shape;1048;p46"/>
            <p:cNvGrpSpPr/>
            <p:nvPr/>
          </p:nvGrpSpPr>
          <p:grpSpPr>
            <a:xfrm>
              <a:off x="6764859" y="1485456"/>
              <a:ext cx="420286" cy="106769"/>
              <a:chOff x="2098350" y="467225"/>
              <a:chExt cx="817200" cy="207600"/>
            </a:xfrm>
            <a:grpFill/>
          </p:grpSpPr>
          <p:sp>
            <p:nvSpPr>
              <p:cNvPr id="1049" name="Google Shape;1049;p46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46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46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2" name="Google Shape;1052;p46"/>
            <p:cNvGrpSpPr/>
            <p:nvPr/>
          </p:nvGrpSpPr>
          <p:grpSpPr>
            <a:xfrm>
              <a:off x="6950114" y="3492982"/>
              <a:ext cx="395836" cy="317468"/>
              <a:chOff x="7773503" y="3987878"/>
              <a:chExt cx="395836" cy="317468"/>
            </a:xfrm>
            <a:grpFill/>
          </p:grpSpPr>
          <p:sp>
            <p:nvSpPr>
              <p:cNvPr id="1053" name="Google Shape;1053;p46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grp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46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" name="Google Shape;1853;p62">
            <a:extLst>
              <a:ext uri="{FF2B5EF4-FFF2-40B4-BE49-F238E27FC236}">
                <a16:creationId xmlns:a16="http://schemas.microsoft.com/office/drawing/2014/main" id="{E4633B89-46A8-4E01-AD2C-8611AF5BE6A4}"/>
              </a:ext>
            </a:extLst>
          </p:cNvPr>
          <p:cNvSpPr/>
          <p:nvPr/>
        </p:nvSpPr>
        <p:spPr>
          <a:xfrm>
            <a:off x="1427717" y="136769"/>
            <a:ext cx="6088606" cy="643161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bg2">
                    <a:lumMod val="50000"/>
                  </a:schemeClr>
                </a:solidFill>
                <a:latin typeface="Raleway ExtraBold" pitchFamily="2" charset="0"/>
              </a:rPr>
              <a:t>Life Cy</a:t>
            </a:r>
            <a:r>
              <a:rPr lang="en" sz="3600" dirty="0">
                <a:solidFill>
                  <a:srgbClr val="FFFF00"/>
                </a:solidFill>
                <a:latin typeface="Raleway ExtraBold" pitchFamily="2" charset="0"/>
              </a:rPr>
              <a:t>cle Model</a:t>
            </a:r>
            <a:endParaRPr sz="3600" dirty="0">
              <a:solidFill>
                <a:srgbClr val="FFFF00"/>
              </a:solidFill>
              <a:latin typeface="Raleway ExtraBold" pitchFamily="2" charset="0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B590AC-C02F-4033-A3A7-B3094E254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290" y="635374"/>
            <a:ext cx="6088607" cy="381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66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4" name="Google Shape;1844;p62"/>
          <p:cNvGrpSpPr/>
          <p:nvPr/>
        </p:nvGrpSpPr>
        <p:grpSpPr>
          <a:xfrm>
            <a:off x="2352600" y="1121102"/>
            <a:ext cx="4438800" cy="2448000"/>
            <a:chOff x="2352600" y="1121102"/>
            <a:chExt cx="4438800" cy="2448000"/>
          </a:xfrm>
          <a:effectLst>
            <a:glow rad="2286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1845" name="Google Shape;1845;p62"/>
            <p:cNvSpPr/>
            <p:nvPr/>
          </p:nvSpPr>
          <p:spPr>
            <a:xfrm>
              <a:off x="2352600" y="1121102"/>
              <a:ext cx="4438800" cy="24480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6" name="Google Shape;1846;p62"/>
            <p:cNvGrpSpPr/>
            <p:nvPr/>
          </p:nvGrpSpPr>
          <p:grpSpPr>
            <a:xfrm>
              <a:off x="6210312" y="1273520"/>
              <a:ext cx="420286" cy="106769"/>
              <a:chOff x="2098350" y="467225"/>
              <a:chExt cx="817200" cy="207600"/>
            </a:xfrm>
          </p:grpSpPr>
          <p:sp>
            <p:nvSpPr>
              <p:cNvPr id="1847" name="Google Shape;1847;p62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62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62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0" name="Google Shape;1850;p62"/>
            <p:cNvGrpSpPr/>
            <p:nvPr/>
          </p:nvGrpSpPr>
          <p:grpSpPr>
            <a:xfrm>
              <a:off x="6395564" y="3251634"/>
              <a:ext cx="395836" cy="317468"/>
              <a:chOff x="7773503" y="3987878"/>
              <a:chExt cx="395836" cy="317468"/>
            </a:xfrm>
          </p:grpSpPr>
          <p:sp>
            <p:nvSpPr>
              <p:cNvPr id="1851" name="Google Shape;1851;p62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62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53" name="Google Shape;1853;p62"/>
          <p:cNvSpPr/>
          <p:nvPr/>
        </p:nvSpPr>
        <p:spPr>
          <a:xfrm>
            <a:off x="4114799" y="3108000"/>
            <a:ext cx="914400" cy="914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  <a:effectLst>
            <a:glow rad="228600">
              <a:srgbClr val="FFC000">
                <a:alpha val="40000"/>
              </a:srgb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855" name="Google Shape;1855;p62"/>
          <p:cNvSpPr txBox="1">
            <a:spLocks noGrp="1"/>
          </p:cNvSpPr>
          <p:nvPr>
            <p:ph type="title"/>
          </p:nvPr>
        </p:nvSpPr>
        <p:spPr>
          <a:xfrm>
            <a:off x="2038199" y="172995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UML </a:t>
            </a:r>
            <a:r>
              <a:rPr lang="en" dirty="0">
                <a:solidFill>
                  <a:schemeClr val="accent1"/>
                </a:solidFill>
              </a:rPr>
              <a:t>Diagrams</a:t>
            </a:r>
            <a:endParaRPr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6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 DIAGRAM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43B8DC-2C9F-4822-AE9A-81F78D56FD09}"/>
              </a:ext>
            </a:extLst>
          </p:cNvPr>
          <p:cNvSpPr txBox="1"/>
          <p:nvPr/>
        </p:nvSpPr>
        <p:spPr>
          <a:xfrm>
            <a:off x="98044" y="3165394"/>
            <a:ext cx="894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latin typeface="Barlow" panose="00000500000000000000" pitchFamily="2" charset="0"/>
              </a:rPr>
              <a:t>User</a:t>
            </a:r>
            <a:endParaRPr lang="en-US" sz="1800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A8ACC9-568A-4C56-973C-A64B6E4060C0}"/>
              </a:ext>
            </a:extLst>
          </p:cNvPr>
          <p:cNvSpPr txBox="1"/>
          <p:nvPr/>
        </p:nvSpPr>
        <p:spPr>
          <a:xfrm>
            <a:off x="5332592" y="2022698"/>
            <a:ext cx="1553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rlow" panose="00000500000000000000" pitchFamily="2" charset="0"/>
              </a:rPr>
              <a:t>USES GESTURES</a:t>
            </a: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734B82-AA93-4D3D-85CB-6D848699789B}"/>
              </a:ext>
            </a:extLst>
          </p:cNvPr>
          <p:cNvSpPr txBox="1"/>
          <p:nvPr/>
        </p:nvSpPr>
        <p:spPr>
          <a:xfrm>
            <a:off x="5332592" y="2793207"/>
            <a:ext cx="1769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rlow" panose="00000500000000000000" pitchFamily="2" charset="0"/>
              </a:rPr>
              <a:t>START GAME</a:t>
            </a: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22F227-9FB8-45B8-B8BA-92519FD28FDB}"/>
              </a:ext>
            </a:extLst>
          </p:cNvPr>
          <p:cNvSpPr txBox="1"/>
          <p:nvPr/>
        </p:nvSpPr>
        <p:spPr>
          <a:xfrm>
            <a:off x="5309621" y="4600361"/>
            <a:ext cx="1965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rlow" panose="00000500000000000000" pitchFamily="2" charset="0"/>
              </a:rPr>
              <a:t>QUIT GAME</a:t>
            </a: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388186-64C7-47F8-B4A5-7E1B1B704C49}"/>
              </a:ext>
            </a:extLst>
          </p:cNvPr>
          <p:cNvSpPr txBox="1"/>
          <p:nvPr/>
        </p:nvSpPr>
        <p:spPr>
          <a:xfrm>
            <a:off x="5645045" y="3437648"/>
            <a:ext cx="1081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rlow" panose="00000500000000000000" pitchFamily="2" charset="0"/>
              </a:rPr>
              <a:t>View Instruction</a:t>
            </a: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5490CDC-4FEE-4B5A-9266-35DB235F6202}"/>
              </a:ext>
            </a:extLst>
          </p:cNvPr>
          <p:cNvSpPr txBox="1"/>
          <p:nvPr/>
        </p:nvSpPr>
        <p:spPr>
          <a:xfrm>
            <a:off x="5590475" y="4152715"/>
            <a:ext cx="1385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Barlow" panose="00000500000000000000" pitchFamily="2" charset="0"/>
              </a:rPr>
              <a:t>Make A Move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1080387-D662-49A6-AA24-1B4545F7B5B1}"/>
              </a:ext>
            </a:extLst>
          </p:cNvPr>
          <p:cNvSpPr/>
          <p:nvPr/>
        </p:nvSpPr>
        <p:spPr>
          <a:xfrm>
            <a:off x="5356850" y="4596357"/>
            <a:ext cx="1852288" cy="32730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FC506D-72D7-442E-95A4-8B263D297405}"/>
              </a:ext>
            </a:extLst>
          </p:cNvPr>
          <p:cNvSpPr/>
          <p:nvPr/>
        </p:nvSpPr>
        <p:spPr>
          <a:xfrm>
            <a:off x="5029049" y="2725070"/>
            <a:ext cx="2308965" cy="457200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E55150E-9BC3-4D18-BAB7-8F4307D6C3AC}"/>
              </a:ext>
            </a:extLst>
          </p:cNvPr>
          <p:cNvSpPr/>
          <p:nvPr/>
        </p:nvSpPr>
        <p:spPr>
          <a:xfrm>
            <a:off x="5005652" y="3420475"/>
            <a:ext cx="2423848" cy="57104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900434-AE11-4704-83DC-7C7A0C7AD885}"/>
              </a:ext>
            </a:extLst>
          </p:cNvPr>
          <p:cNvSpPr/>
          <p:nvPr/>
        </p:nvSpPr>
        <p:spPr>
          <a:xfrm>
            <a:off x="5565811" y="4098922"/>
            <a:ext cx="1235439" cy="392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A8D6ADC-F489-4B0F-93A9-9D2F7D09BEB3}"/>
              </a:ext>
            </a:extLst>
          </p:cNvPr>
          <p:cNvCxnSpPr/>
          <p:nvPr/>
        </p:nvCxnSpPr>
        <p:spPr>
          <a:xfrm flipH="1">
            <a:off x="317401" y="2872174"/>
            <a:ext cx="211792" cy="16876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F77F3E0-26A3-4CAC-9FBA-1938E8C25451}"/>
              </a:ext>
            </a:extLst>
          </p:cNvPr>
          <p:cNvCxnSpPr>
            <a:cxnSpLocks/>
          </p:cNvCxnSpPr>
          <p:nvPr/>
        </p:nvCxnSpPr>
        <p:spPr>
          <a:xfrm>
            <a:off x="545159" y="2487030"/>
            <a:ext cx="217396" cy="179941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48B40AD-D78A-401B-B14F-00FC677B91C0}"/>
              </a:ext>
            </a:extLst>
          </p:cNvPr>
          <p:cNvCxnSpPr>
            <a:cxnSpLocks/>
          </p:cNvCxnSpPr>
          <p:nvPr/>
        </p:nvCxnSpPr>
        <p:spPr>
          <a:xfrm>
            <a:off x="539561" y="2876248"/>
            <a:ext cx="217396" cy="179941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FB6C6A5B-5389-4E9D-A6F3-3143D05C17B4}"/>
              </a:ext>
            </a:extLst>
          </p:cNvPr>
          <p:cNvSpPr/>
          <p:nvPr/>
        </p:nvSpPr>
        <p:spPr>
          <a:xfrm>
            <a:off x="351300" y="1955466"/>
            <a:ext cx="376517" cy="388091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E50046D-0054-4584-BCE9-F7D5E8EED4FC}"/>
              </a:ext>
            </a:extLst>
          </p:cNvPr>
          <p:cNvCxnSpPr>
            <a:stCxn id="44" idx="4"/>
          </p:cNvCxnSpPr>
          <p:nvPr/>
        </p:nvCxnSpPr>
        <p:spPr>
          <a:xfrm flipH="1">
            <a:off x="532836" y="2343557"/>
            <a:ext cx="6723" cy="508344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1681EB9-1E83-4383-9DDB-E02D49C96654}"/>
              </a:ext>
            </a:extLst>
          </p:cNvPr>
          <p:cNvCxnSpPr/>
          <p:nvPr/>
        </p:nvCxnSpPr>
        <p:spPr>
          <a:xfrm flipH="1">
            <a:off x="324405" y="2487030"/>
            <a:ext cx="211792" cy="16876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038F5DE3-112C-407A-8C5A-94F86AE21FB9}"/>
              </a:ext>
            </a:extLst>
          </p:cNvPr>
          <p:cNvSpPr/>
          <p:nvPr/>
        </p:nvSpPr>
        <p:spPr>
          <a:xfrm>
            <a:off x="5356850" y="1916001"/>
            <a:ext cx="1505906" cy="508344"/>
          </a:xfrm>
          <a:prstGeom prst="ellipse">
            <a:avLst/>
          </a:prstGeom>
          <a:noFill/>
          <a:ln>
            <a:solidFill>
              <a:srgbClr val="CC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B56665E-47B4-4914-8495-0D2DEC94C80E}"/>
              </a:ext>
            </a:extLst>
          </p:cNvPr>
          <p:cNvSpPr/>
          <p:nvPr/>
        </p:nvSpPr>
        <p:spPr>
          <a:xfrm>
            <a:off x="5332592" y="1269986"/>
            <a:ext cx="1703794" cy="483156"/>
          </a:xfrm>
          <a:prstGeom prst="ellipse">
            <a:avLst/>
          </a:prstGeom>
          <a:noFill/>
          <a:ln>
            <a:solidFill>
              <a:srgbClr val="CC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42CF781-6615-41FB-8953-352C3D9F6C41}"/>
              </a:ext>
            </a:extLst>
          </p:cNvPr>
          <p:cNvSpPr txBox="1"/>
          <p:nvPr/>
        </p:nvSpPr>
        <p:spPr>
          <a:xfrm>
            <a:off x="5332592" y="1366226"/>
            <a:ext cx="1726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rlow" panose="00000500000000000000" pitchFamily="2" charset="0"/>
              </a:rPr>
              <a:t>ACCESS WEB CAM</a:t>
            </a: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cxnSp>
        <p:nvCxnSpPr>
          <p:cNvPr id="1866" name="Straight Connector 1865">
            <a:extLst>
              <a:ext uri="{FF2B5EF4-FFF2-40B4-BE49-F238E27FC236}">
                <a16:creationId xmlns:a16="http://schemas.microsoft.com/office/drawing/2014/main" id="{6D1974DE-927D-4895-95F5-380C89B568A0}"/>
              </a:ext>
            </a:extLst>
          </p:cNvPr>
          <p:cNvCxnSpPr>
            <a:cxnSpLocks/>
            <a:endCxn id="39" idx="2"/>
          </p:cNvCxnSpPr>
          <p:nvPr/>
        </p:nvCxnSpPr>
        <p:spPr>
          <a:xfrm flipV="1">
            <a:off x="820271" y="2170173"/>
            <a:ext cx="4536579" cy="4967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8" name="Straight Connector 1867">
            <a:extLst>
              <a:ext uri="{FF2B5EF4-FFF2-40B4-BE49-F238E27FC236}">
                <a16:creationId xmlns:a16="http://schemas.microsoft.com/office/drawing/2014/main" id="{A70AB606-0719-4478-829C-33324955B598}"/>
              </a:ext>
            </a:extLst>
          </p:cNvPr>
          <p:cNvCxnSpPr>
            <a:endCxn id="17" idx="2"/>
          </p:cNvCxnSpPr>
          <p:nvPr/>
        </p:nvCxnSpPr>
        <p:spPr>
          <a:xfrm>
            <a:off x="820271" y="2666971"/>
            <a:ext cx="4208778" cy="2866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3" name="Straight Connector 1872">
            <a:extLst>
              <a:ext uri="{FF2B5EF4-FFF2-40B4-BE49-F238E27FC236}">
                <a16:creationId xmlns:a16="http://schemas.microsoft.com/office/drawing/2014/main" id="{3C72DF14-D3E1-41B9-AE2B-D5DFB9EF0817}"/>
              </a:ext>
            </a:extLst>
          </p:cNvPr>
          <p:cNvCxnSpPr>
            <a:endCxn id="55" idx="1"/>
          </p:cNvCxnSpPr>
          <p:nvPr/>
        </p:nvCxnSpPr>
        <p:spPr>
          <a:xfrm flipV="1">
            <a:off x="820271" y="1520115"/>
            <a:ext cx="4512321" cy="11468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6" name="Straight Connector 1875">
            <a:extLst>
              <a:ext uri="{FF2B5EF4-FFF2-40B4-BE49-F238E27FC236}">
                <a16:creationId xmlns:a16="http://schemas.microsoft.com/office/drawing/2014/main" id="{FE8E2C19-B225-4DF7-A5A1-3611B5E1D35D}"/>
              </a:ext>
            </a:extLst>
          </p:cNvPr>
          <p:cNvCxnSpPr>
            <a:endCxn id="14" idx="2"/>
          </p:cNvCxnSpPr>
          <p:nvPr/>
        </p:nvCxnSpPr>
        <p:spPr>
          <a:xfrm>
            <a:off x="820271" y="2666971"/>
            <a:ext cx="4185381" cy="10390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8" name="Straight Connector 1877">
            <a:extLst>
              <a:ext uri="{FF2B5EF4-FFF2-40B4-BE49-F238E27FC236}">
                <a16:creationId xmlns:a16="http://schemas.microsoft.com/office/drawing/2014/main" id="{3835A7D8-F8E1-4CE8-AF5E-FF5D3B3D1818}"/>
              </a:ext>
            </a:extLst>
          </p:cNvPr>
          <p:cNvCxnSpPr>
            <a:endCxn id="15" idx="2"/>
          </p:cNvCxnSpPr>
          <p:nvPr/>
        </p:nvCxnSpPr>
        <p:spPr>
          <a:xfrm>
            <a:off x="820271" y="2666971"/>
            <a:ext cx="4745540" cy="16280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0" name="Straight Connector 1879">
            <a:extLst>
              <a:ext uri="{FF2B5EF4-FFF2-40B4-BE49-F238E27FC236}">
                <a16:creationId xmlns:a16="http://schemas.microsoft.com/office/drawing/2014/main" id="{AE3B4874-A3C2-46F2-8B37-2CA0A5C7193A}"/>
              </a:ext>
            </a:extLst>
          </p:cNvPr>
          <p:cNvCxnSpPr>
            <a:endCxn id="2" idx="2"/>
          </p:cNvCxnSpPr>
          <p:nvPr/>
        </p:nvCxnSpPr>
        <p:spPr>
          <a:xfrm>
            <a:off x="820271" y="2666971"/>
            <a:ext cx="4536579" cy="20930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6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 DIAGRAM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43B8DC-2C9F-4822-AE9A-81F78D56FD09}"/>
              </a:ext>
            </a:extLst>
          </p:cNvPr>
          <p:cNvSpPr txBox="1"/>
          <p:nvPr/>
        </p:nvSpPr>
        <p:spPr>
          <a:xfrm>
            <a:off x="71572" y="3164033"/>
            <a:ext cx="120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latin typeface="Barlow" panose="00000500000000000000" pitchFamily="2" charset="0"/>
              </a:rPr>
              <a:t>Developer</a:t>
            </a:r>
            <a:endParaRPr lang="en-US" sz="1800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A8ACC9-568A-4C56-973C-A64B6E4060C0}"/>
              </a:ext>
            </a:extLst>
          </p:cNvPr>
          <p:cNvSpPr txBox="1"/>
          <p:nvPr/>
        </p:nvSpPr>
        <p:spPr>
          <a:xfrm>
            <a:off x="4966186" y="1987269"/>
            <a:ext cx="2308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rlow" panose="00000500000000000000" pitchFamily="2" charset="0"/>
              </a:rPr>
              <a:t>Develop Game Mechanic</a:t>
            </a: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734B82-AA93-4D3D-85CB-6D848699789B}"/>
              </a:ext>
            </a:extLst>
          </p:cNvPr>
          <p:cNvSpPr txBox="1"/>
          <p:nvPr/>
        </p:nvSpPr>
        <p:spPr>
          <a:xfrm>
            <a:off x="5088176" y="2800437"/>
            <a:ext cx="2096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rlow" panose="00000500000000000000" pitchFamily="2" charset="0"/>
              </a:rPr>
              <a:t>Update And Maintain</a:t>
            </a: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5490CDC-4FEE-4B5A-9266-35DB235F6202}"/>
              </a:ext>
            </a:extLst>
          </p:cNvPr>
          <p:cNvSpPr txBox="1"/>
          <p:nvPr/>
        </p:nvSpPr>
        <p:spPr>
          <a:xfrm>
            <a:off x="4792242" y="4234532"/>
            <a:ext cx="3293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Barlow" panose="00000500000000000000" pitchFamily="2" charset="0"/>
              </a:rPr>
              <a:t>Co-ordinate other team members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FC506D-72D7-442E-95A4-8B263D297405}"/>
              </a:ext>
            </a:extLst>
          </p:cNvPr>
          <p:cNvSpPr/>
          <p:nvPr/>
        </p:nvSpPr>
        <p:spPr>
          <a:xfrm>
            <a:off x="4862355" y="2725726"/>
            <a:ext cx="2481133" cy="457200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E55150E-9BC3-4D18-BAB7-8F4307D6C3AC}"/>
              </a:ext>
            </a:extLst>
          </p:cNvPr>
          <p:cNvSpPr/>
          <p:nvPr/>
        </p:nvSpPr>
        <p:spPr>
          <a:xfrm>
            <a:off x="4862355" y="3484314"/>
            <a:ext cx="2500608" cy="44883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900434-AE11-4704-83DC-7C7A0C7AD885}"/>
              </a:ext>
            </a:extLst>
          </p:cNvPr>
          <p:cNvSpPr/>
          <p:nvPr/>
        </p:nvSpPr>
        <p:spPr>
          <a:xfrm>
            <a:off x="4728928" y="4198067"/>
            <a:ext cx="2836884" cy="392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A8D6ADC-F489-4B0F-93A9-9D2F7D09BEB3}"/>
              </a:ext>
            </a:extLst>
          </p:cNvPr>
          <p:cNvCxnSpPr/>
          <p:nvPr/>
        </p:nvCxnSpPr>
        <p:spPr>
          <a:xfrm flipH="1">
            <a:off x="317401" y="2872174"/>
            <a:ext cx="211792" cy="16876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F77F3E0-26A3-4CAC-9FBA-1938E8C25451}"/>
              </a:ext>
            </a:extLst>
          </p:cNvPr>
          <p:cNvCxnSpPr>
            <a:cxnSpLocks/>
          </p:cNvCxnSpPr>
          <p:nvPr/>
        </p:nvCxnSpPr>
        <p:spPr>
          <a:xfrm>
            <a:off x="545159" y="2487030"/>
            <a:ext cx="217396" cy="179941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48B40AD-D78A-401B-B14F-00FC677B91C0}"/>
              </a:ext>
            </a:extLst>
          </p:cNvPr>
          <p:cNvCxnSpPr>
            <a:cxnSpLocks/>
          </p:cNvCxnSpPr>
          <p:nvPr/>
        </p:nvCxnSpPr>
        <p:spPr>
          <a:xfrm>
            <a:off x="539561" y="2876248"/>
            <a:ext cx="217396" cy="179941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FB6C6A5B-5389-4E9D-A6F3-3143D05C17B4}"/>
              </a:ext>
            </a:extLst>
          </p:cNvPr>
          <p:cNvSpPr/>
          <p:nvPr/>
        </p:nvSpPr>
        <p:spPr>
          <a:xfrm>
            <a:off x="351300" y="1955466"/>
            <a:ext cx="376517" cy="388091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E50046D-0054-4584-BCE9-F7D5E8EED4FC}"/>
              </a:ext>
            </a:extLst>
          </p:cNvPr>
          <p:cNvCxnSpPr>
            <a:stCxn id="44" idx="4"/>
          </p:cNvCxnSpPr>
          <p:nvPr/>
        </p:nvCxnSpPr>
        <p:spPr>
          <a:xfrm flipH="1">
            <a:off x="532836" y="2343557"/>
            <a:ext cx="6723" cy="508344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1681EB9-1E83-4383-9DDB-E02D49C96654}"/>
              </a:ext>
            </a:extLst>
          </p:cNvPr>
          <p:cNvCxnSpPr/>
          <p:nvPr/>
        </p:nvCxnSpPr>
        <p:spPr>
          <a:xfrm flipH="1">
            <a:off x="324405" y="2487030"/>
            <a:ext cx="211792" cy="16876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038F5DE3-112C-407A-8C5A-94F86AE21FB9}"/>
              </a:ext>
            </a:extLst>
          </p:cNvPr>
          <p:cNvSpPr/>
          <p:nvPr/>
        </p:nvSpPr>
        <p:spPr>
          <a:xfrm>
            <a:off x="5081738" y="1909431"/>
            <a:ext cx="2133162" cy="508344"/>
          </a:xfrm>
          <a:prstGeom prst="ellipse">
            <a:avLst/>
          </a:prstGeom>
          <a:noFill/>
          <a:ln>
            <a:solidFill>
              <a:srgbClr val="CC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B56665E-47B4-4914-8495-0D2DEC94C80E}"/>
              </a:ext>
            </a:extLst>
          </p:cNvPr>
          <p:cNvSpPr/>
          <p:nvPr/>
        </p:nvSpPr>
        <p:spPr>
          <a:xfrm>
            <a:off x="5332592" y="1269986"/>
            <a:ext cx="1703794" cy="483156"/>
          </a:xfrm>
          <a:prstGeom prst="ellipse">
            <a:avLst/>
          </a:prstGeom>
          <a:noFill/>
          <a:ln>
            <a:solidFill>
              <a:srgbClr val="CC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42CF781-6615-41FB-8953-352C3D9F6C41}"/>
              </a:ext>
            </a:extLst>
          </p:cNvPr>
          <p:cNvSpPr txBox="1"/>
          <p:nvPr/>
        </p:nvSpPr>
        <p:spPr>
          <a:xfrm>
            <a:off x="5332592" y="1366226"/>
            <a:ext cx="1726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rlow" panose="00000500000000000000" pitchFamily="2" charset="0"/>
              </a:rPr>
              <a:t>Develop Algorithm</a:t>
            </a: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cxnSp>
        <p:nvCxnSpPr>
          <p:cNvPr id="1866" name="Straight Connector 1865">
            <a:extLst>
              <a:ext uri="{FF2B5EF4-FFF2-40B4-BE49-F238E27FC236}">
                <a16:creationId xmlns:a16="http://schemas.microsoft.com/office/drawing/2014/main" id="{6D1974DE-927D-4895-95F5-380C89B568A0}"/>
              </a:ext>
            </a:extLst>
          </p:cNvPr>
          <p:cNvCxnSpPr>
            <a:cxnSpLocks/>
            <a:endCxn id="39" idx="2"/>
          </p:cNvCxnSpPr>
          <p:nvPr/>
        </p:nvCxnSpPr>
        <p:spPr>
          <a:xfrm flipV="1">
            <a:off x="849411" y="2163603"/>
            <a:ext cx="4232327" cy="4963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8" name="Straight Connector 1867">
            <a:extLst>
              <a:ext uri="{FF2B5EF4-FFF2-40B4-BE49-F238E27FC236}">
                <a16:creationId xmlns:a16="http://schemas.microsoft.com/office/drawing/2014/main" id="{A70AB606-0719-4478-829C-33324955B598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849411" y="2666971"/>
            <a:ext cx="4012944" cy="2873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3" name="Straight Connector 1872">
            <a:extLst>
              <a:ext uri="{FF2B5EF4-FFF2-40B4-BE49-F238E27FC236}">
                <a16:creationId xmlns:a16="http://schemas.microsoft.com/office/drawing/2014/main" id="{3C72DF14-D3E1-41B9-AE2B-D5DFB9EF0817}"/>
              </a:ext>
            </a:extLst>
          </p:cNvPr>
          <p:cNvCxnSpPr>
            <a:endCxn id="55" idx="1"/>
          </p:cNvCxnSpPr>
          <p:nvPr/>
        </p:nvCxnSpPr>
        <p:spPr>
          <a:xfrm flipV="1">
            <a:off x="820271" y="1520115"/>
            <a:ext cx="4512321" cy="11468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6" name="Straight Connector 1875">
            <a:extLst>
              <a:ext uri="{FF2B5EF4-FFF2-40B4-BE49-F238E27FC236}">
                <a16:creationId xmlns:a16="http://schemas.microsoft.com/office/drawing/2014/main" id="{FE8E2C19-B225-4DF7-A5A1-3611B5E1D35D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830637" y="2666971"/>
            <a:ext cx="4031718" cy="10417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8" name="Straight Connector 1877">
            <a:extLst>
              <a:ext uri="{FF2B5EF4-FFF2-40B4-BE49-F238E27FC236}">
                <a16:creationId xmlns:a16="http://schemas.microsoft.com/office/drawing/2014/main" id="{3835A7D8-F8E1-4CE8-AF5E-FF5D3B3D1818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841003" y="2666971"/>
            <a:ext cx="3887925" cy="1727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91FE68A-8F90-47CE-A94D-8B121A8AE55E}"/>
              </a:ext>
            </a:extLst>
          </p:cNvPr>
          <p:cNvSpPr txBox="1"/>
          <p:nvPr/>
        </p:nvSpPr>
        <p:spPr>
          <a:xfrm>
            <a:off x="5072214" y="3538362"/>
            <a:ext cx="2096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rlow" panose="00000500000000000000" pitchFamily="2" charset="0"/>
              </a:rPr>
              <a:t>Test And Debug</a:t>
            </a: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803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2" name="Google Shape;2022;p66"/>
          <p:cNvGrpSpPr/>
          <p:nvPr/>
        </p:nvGrpSpPr>
        <p:grpSpPr>
          <a:xfrm>
            <a:off x="1809750" y="1537038"/>
            <a:ext cx="5524500" cy="2531400"/>
            <a:chOff x="1809750" y="1537038"/>
            <a:chExt cx="5524500" cy="2531400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2023" name="Google Shape;2023;p66"/>
            <p:cNvSpPr/>
            <p:nvPr/>
          </p:nvSpPr>
          <p:spPr>
            <a:xfrm>
              <a:off x="1809750" y="1537038"/>
              <a:ext cx="5524500" cy="2531400"/>
            </a:xfrm>
            <a:prstGeom prst="roundRect">
              <a:avLst>
                <a:gd name="adj" fmla="val 647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24" name="Google Shape;2024;p66"/>
            <p:cNvGrpSpPr/>
            <p:nvPr/>
          </p:nvGrpSpPr>
          <p:grpSpPr>
            <a:xfrm>
              <a:off x="6753162" y="1689445"/>
              <a:ext cx="420286" cy="106769"/>
              <a:chOff x="2098350" y="467225"/>
              <a:chExt cx="817200" cy="207600"/>
            </a:xfrm>
          </p:grpSpPr>
          <p:sp>
            <p:nvSpPr>
              <p:cNvPr id="2025" name="Google Shape;2025;p66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66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66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28" name="Google Shape;2028;p66"/>
            <p:cNvGrpSpPr/>
            <p:nvPr/>
          </p:nvGrpSpPr>
          <p:grpSpPr>
            <a:xfrm>
              <a:off x="6938414" y="3750969"/>
              <a:ext cx="395836" cy="317468"/>
              <a:chOff x="7773503" y="3987878"/>
              <a:chExt cx="395836" cy="317468"/>
            </a:xfrm>
          </p:grpSpPr>
          <p:sp>
            <p:nvSpPr>
              <p:cNvPr id="2029" name="Google Shape;2029;p66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66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31" name="Google Shape;2031;p66"/>
          <p:cNvSpPr/>
          <p:nvPr/>
        </p:nvSpPr>
        <p:spPr>
          <a:xfrm>
            <a:off x="2113395" y="2542788"/>
            <a:ext cx="48729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66"/>
          <p:cNvSpPr txBox="1">
            <a:spLocks noGrp="1"/>
          </p:cNvSpPr>
          <p:nvPr>
            <p:ph type="title"/>
          </p:nvPr>
        </p:nvSpPr>
        <p:spPr>
          <a:xfrm>
            <a:off x="2752522" y="2528388"/>
            <a:ext cx="3671046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Module </a:t>
            </a:r>
            <a:r>
              <a:rPr lang="en" dirty="0">
                <a:solidFill>
                  <a:schemeClr val="lt2"/>
                </a:solidFill>
              </a:rPr>
              <a:t>Discription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2034" name="Google Shape;2034;p66"/>
          <p:cNvSpPr/>
          <p:nvPr/>
        </p:nvSpPr>
        <p:spPr>
          <a:xfrm>
            <a:off x="4114800" y="1075062"/>
            <a:ext cx="914400" cy="914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5" name="Graphic 4" descr="Paperclip with solid fill">
            <a:extLst>
              <a:ext uri="{FF2B5EF4-FFF2-40B4-BE49-F238E27FC236}">
                <a16:creationId xmlns:a16="http://schemas.microsoft.com/office/drawing/2014/main" id="{CD9D93C0-B829-4706-A3D3-3991BA639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62717" y="1221542"/>
            <a:ext cx="618565" cy="618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6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MODULE </a:t>
            </a:r>
            <a:r>
              <a:rPr lang="en" dirty="0">
                <a:solidFill>
                  <a:schemeClr val="lt2"/>
                </a:solidFill>
              </a:rPr>
              <a:t>DISCRIPTION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0" name="Google Shape;2033;p66">
            <a:extLst>
              <a:ext uri="{FF2B5EF4-FFF2-40B4-BE49-F238E27FC236}">
                <a16:creationId xmlns:a16="http://schemas.microsoft.com/office/drawing/2014/main" id="{343D0A67-851D-404C-B188-73AAB5744850}"/>
              </a:ext>
            </a:extLst>
          </p:cNvPr>
          <p:cNvSpPr txBox="1">
            <a:spLocks/>
          </p:cNvSpPr>
          <p:nvPr/>
        </p:nvSpPr>
        <p:spPr>
          <a:xfrm>
            <a:off x="785750" y="1537528"/>
            <a:ext cx="7572491" cy="5202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 </a:t>
            </a:r>
            <a:r>
              <a:rPr lang="en-US" b="1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Gesture Recognition Module: </a:t>
            </a:r>
            <a:r>
              <a:rPr lang="en-US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It</a:t>
            </a:r>
            <a:r>
              <a:rPr lang="en-US" b="1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would include software that utilizes sensors or cameras to recognize and interpret the player's hand or body movements.</a:t>
            </a:r>
          </a:p>
        </p:txBody>
      </p:sp>
      <p:pic>
        <p:nvPicPr>
          <p:cNvPr id="7" name="Graphic 6" descr="Camera with solid fill">
            <a:extLst>
              <a:ext uri="{FF2B5EF4-FFF2-40B4-BE49-F238E27FC236}">
                <a16:creationId xmlns:a16="http://schemas.microsoft.com/office/drawing/2014/main" id="{7B70FD1C-FDED-4F8D-AFE0-4B0E84F4E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11189" y="2618400"/>
            <a:ext cx="1284194" cy="1267386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9" name="Graphic 8" descr="Fingerprint with solid fill">
            <a:extLst>
              <a:ext uri="{FF2B5EF4-FFF2-40B4-BE49-F238E27FC236}">
                <a16:creationId xmlns:a16="http://schemas.microsoft.com/office/drawing/2014/main" id="{9DCB44DD-736E-4690-9F39-F4C89656D7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30153" y="2618400"/>
            <a:ext cx="1102658" cy="1179566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28394498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6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MODULE </a:t>
            </a:r>
            <a:r>
              <a:rPr lang="en" dirty="0">
                <a:solidFill>
                  <a:schemeClr val="lt2"/>
                </a:solidFill>
              </a:rPr>
              <a:t>DISCRIPTION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" name="Google Shape;2033;p66">
            <a:extLst>
              <a:ext uri="{FF2B5EF4-FFF2-40B4-BE49-F238E27FC236}">
                <a16:creationId xmlns:a16="http://schemas.microsoft.com/office/drawing/2014/main" id="{870648E0-ADE5-4589-AA72-E034877D0CB3}"/>
              </a:ext>
            </a:extLst>
          </p:cNvPr>
          <p:cNvSpPr txBox="1">
            <a:spLocks/>
          </p:cNvSpPr>
          <p:nvPr/>
        </p:nvSpPr>
        <p:spPr>
          <a:xfrm>
            <a:off x="785751" y="1491930"/>
            <a:ext cx="7572491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Game Control Module: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This module would include the game's core logic, including rules, scoring, and objectives a</a:t>
            </a:r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nd gesture recognition algorithms</a:t>
            </a:r>
            <a:r>
              <a:rPr lang="en-US" b="0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.</a:t>
            </a: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pic>
        <p:nvPicPr>
          <p:cNvPr id="3" name="Graphic 2" descr="List with solid fill">
            <a:extLst>
              <a:ext uri="{FF2B5EF4-FFF2-40B4-BE49-F238E27FC236}">
                <a16:creationId xmlns:a16="http://schemas.microsoft.com/office/drawing/2014/main" id="{BB94C226-A1BE-495A-B8C4-BB8D9AC23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4912" y="2242297"/>
            <a:ext cx="2117911" cy="2117911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5" name="Graphic 4" descr="Target Audience with solid fill">
            <a:extLst>
              <a:ext uri="{FF2B5EF4-FFF2-40B4-BE49-F238E27FC236}">
                <a16:creationId xmlns:a16="http://schemas.microsoft.com/office/drawing/2014/main" id="{9518B2FC-F711-4BFC-8800-DC2D9185C7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85347" y="2242297"/>
            <a:ext cx="1926291" cy="1926291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9" name="Graphic 8" descr="Bar chart with solid fill">
            <a:extLst>
              <a:ext uri="{FF2B5EF4-FFF2-40B4-BE49-F238E27FC236}">
                <a16:creationId xmlns:a16="http://schemas.microsoft.com/office/drawing/2014/main" id="{5F44D781-7A5C-4D26-9D5A-C265F8AF0E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04162" y="2296085"/>
            <a:ext cx="1818714" cy="1818714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516589303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6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MODULE </a:t>
            </a:r>
            <a:r>
              <a:rPr lang="en" dirty="0">
                <a:solidFill>
                  <a:schemeClr val="lt2"/>
                </a:solidFill>
              </a:rPr>
              <a:t>DISCRIPTION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" name="Google Shape;2033;p66">
            <a:extLst>
              <a:ext uri="{FF2B5EF4-FFF2-40B4-BE49-F238E27FC236}">
                <a16:creationId xmlns:a16="http://schemas.microsoft.com/office/drawing/2014/main" id="{870648E0-ADE5-4589-AA72-E034877D0CB3}"/>
              </a:ext>
            </a:extLst>
          </p:cNvPr>
          <p:cNvSpPr txBox="1">
            <a:spLocks/>
          </p:cNvSpPr>
          <p:nvPr/>
        </p:nvSpPr>
        <p:spPr>
          <a:xfrm>
            <a:off x="785751" y="1491930"/>
            <a:ext cx="7572491" cy="6797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User Interface Module: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latin typeface="Barlow" panose="00000500000000000000" pitchFamily="2" charset="0"/>
              </a:rPr>
              <a:t>This module is responsible for designing and implementing the user interface for the game, including the visual design, user input controls, and feedback to the user.</a:t>
            </a:r>
            <a:endParaRPr lang="en-US" dirty="0">
              <a:solidFill>
                <a:schemeClr val="bg1">
                  <a:lumMod val="95000"/>
                </a:schemeClr>
              </a:solidFill>
              <a:latin typeface="Barlow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F8974B-D6E9-4499-A74C-9AA57564B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532" y="2296085"/>
            <a:ext cx="1926291" cy="1926291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978D58-64E6-4F25-8BAE-56FD8BF54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748" y="2296085"/>
            <a:ext cx="2541494" cy="169432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1833914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6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MODULE </a:t>
            </a:r>
            <a:r>
              <a:rPr lang="en" dirty="0">
                <a:solidFill>
                  <a:schemeClr val="lt2"/>
                </a:solidFill>
              </a:rPr>
              <a:t>DISCRIPTION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" name="Google Shape;2033;p66">
            <a:extLst>
              <a:ext uri="{FF2B5EF4-FFF2-40B4-BE49-F238E27FC236}">
                <a16:creationId xmlns:a16="http://schemas.microsoft.com/office/drawing/2014/main" id="{870648E0-ADE5-4589-AA72-E034877D0CB3}"/>
              </a:ext>
            </a:extLst>
          </p:cNvPr>
          <p:cNvSpPr txBox="1">
            <a:spLocks/>
          </p:cNvSpPr>
          <p:nvPr/>
        </p:nvSpPr>
        <p:spPr>
          <a:xfrm>
            <a:off x="785751" y="1491930"/>
            <a:ext cx="7572491" cy="6797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i="0" dirty="0">
                <a:solidFill>
                  <a:schemeClr val="bg1">
                    <a:lumMod val="95000"/>
                  </a:schemeClr>
                </a:solidFill>
                <a:effectLst/>
                <a:latin typeface="Barlow" panose="00000500000000000000" pitchFamily="2" charset="0"/>
              </a:rPr>
              <a:t>Networking Module: </a:t>
            </a:r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latin typeface="Barlow" panose="00000500000000000000" pitchFamily="2" charset="0"/>
              </a:rPr>
              <a:t>This module is responsible for handling network communication between players, such as multiplayer or online gameplay.</a:t>
            </a:r>
            <a:endParaRPr lang="en-US" dirty="0">
              <a:solidFill>
                <a:schemeClr val="bg1">
                  <a:lumMod val="95000"/>
                </a:schemeClr>
              </a:solidFill>
              <a:latin typeface="Barlow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56D9F9-E7FA-45F3-BB2C-A4EC02B13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253" y="2171700"/>
            <a:ext cx="2289362" cy="2289362"/>
          </a:xfrm>
          <a:prstGeom prst="rect">
            <a:avLst/>
          </a:prstGeom>
          <a:effectLst>
            <a:glow rad="139700">
              <a:schemeClr val="bg2">
                <a:lumMod val="40000"/>
                <a:lumOff val="60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72522461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0" name="Google Shape;1090;p49"/>
          <p:cNvGrpSpPr/>
          <p:nvPr/>
        </p:nvGrpSpPr>
        <p:grpSpPr>
          <a:xfrm>
            <a:off x="731400" y="1324750"/>
            <a:ext cx="4501500" cy="2430600"/>
            <a:chOff x="731400" y="1324750"/>
            <a:chExt cx="4501500" cy="2430600"/>
          </a:xfrm>
          <a:effectLst>
            <a:glow rad="228600">
              <a:schemeClr val="bg2">
                <a:lumMod val="60000"/>
                <a:lumOff val="40000"/>
                <a:alpha val="40000"/>
              </a:schemeClr>
            </a:glow>
          </a:effectLst>
        </p:grpSpPr>
        <p:sp>
          <p:nvSpPr>
            <p:cNvPr id="1091" name="Google Shape;1091;p49"/>
            <p:cNvSpPr/>
            <p:nvPr/>
          </p:nvSpPr>
          <p:spPr>
            <a:xfrm>
              <a:off x="731400" y="1324750"/>
              <a:ext cx="4501500" cy="2430600"/>
            </a:xfrm>
            <a:prstGeom prst="roundRect">
              <a:avLst>
                <a:gd name="adj" fmla="val 868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2" name="Google Shape;1092;p49"/>
            <p:cNvGrpSpPr/>
            <p:nvPr/>
          </p:nvGrpSpPr>
          <p:grpSpPr>
            <a:xfrm>
              <a:off x="4660204" y="1477156"/>
              <a:ext cx="420286" cy="106769"/>
              <a:chOff x="2098350" y="467225"/>
              <a:chExt cx="817200" cy="207600"/>
            </a:xfrm>
          </p:grpSpPr>
          <p:sp>
            <p:nvSpPr>
              <p:cNvPr id="1093" name="Google Shape;1093;p49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49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49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6" name="Google Shape;1096;p49"/>
            <p:cNvGrpSpPr/>
            <p:nvPr/>
          </p:nvGrpSpPr>
          <p:grpSpPr>
            <a:xfrm>
              <a:off x="4837064" y="3437882"/>
              <a:ext cx="395836" cy="317468"/>
              <a:chOff x="7773503" y="3987878"/>
              <a:chExt cx="395836" cy="317468"/>
            </a:xfrm>
          </p:grpSpPr>
          <p:sp>
            <p:nvSpPr>
              <p:cNvPr id="1097" name="Google Shape;1097;p49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49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99" name="Google Shape;1099;p49"/>
          <p:cNvPicPr preferRelativeResize="0"/>
          <p:nvPr/>
        </p:nvPicPr>
        <p:blipFill>
          <a:blip r:embed="rId3"/>
          <a:srcRect l="13471" r="13471"/>
          <a:stretch/>
        </p:blipFill>
        <p:spPr>
          <a:xfrm>
            <a:off x="5457475" y="1215150"/>
            <a:ext cx="2973300" cy="2713200"/>
          </a:xfrm>
          <a:prstGeom prst="roundRect">
            <a:avLst>
              <a:gd name="adj" fmla="val 7859"/>
            </a:avLst>
          </a:prstGeom>
          <a:noFill/>
          <a:ln>
            <a:noFill/>
          </a:ln>
          <a:effectLst/>
        </p:spPr>
      </p:pic>
      <p:grpSp>
        <p:nvGrpSpPr>
          <p:cNvPr id="1100" name="Google Shape;1100;p49"/>
          <p:cNvGrpSpPr/>
          <p:nvPr/>
        </p:nvGrpSpPr>
        <p:grpSpPr>
          <a:xfrm>
            <a:off x="7993675" y="3491250"/>
            <a:ext cx="437100" cy="437100"/>
            <a:chOff x="8116049" y="5584959"/>
            <a:chExt cx="437100" cy="437100"/>
          </a:xfrm>
        </p:grpSpPr>
        <p:sp>
          <p:nvSpPr>
            <p:cNvPr id="1101" name="Google Shape;1101;p49"/>
            <p:cNvSpPr/>
            <p:nvPr/>
          </p:nvSpPr>
          <p:spPr>
            <a:xfrm rot="-2700000">
              <a:off x="8110375" y="5718657"/>
              <a:ext cx="448447" cy="169706"/>
            </a:xfrm>
            <a:prstGeom prst="triangle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9"/>
            <p:cNvSpPr/>
            <p:nvPr/>
          </p:nvSpPr>
          <p:spPr>
            <a:xfrm flipH="1">
              <a:off x="8244350" y="5713350"/>
              <a:ext cx="308700" cy="308700"/>
            </a:xfrm>
            <a:prstGeom prst="rtTriangl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3" name="Google Shape;1103;p49"/>
          <p:cNvSpPr txBox="1">
            <a:spLocks noGrp="1"/>
          </p:cNvSpPr>
          <p:nvPr>
            <p:ph type="subTitle" idx="1"/>
          </p:nvPr>
        </p:nvSpPr>
        <p:spPr>
          <a:xfrm>
            <a:off x="1042800" y="2476683"/>
            <a:ext cx="38787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This is how specially abled people play game which cost a lot. </a:t>
            </a:r>
            <a:endParaRPr dirty="0"/>
          </a:p>
        </p:txBody>
      </p:sp>
      <p:sp>
        <p:nvSpPr>
          <p:cNvPr id="1104" name="Google Shape;1104;p49"/>
          <p:cNvSpPr txBox="1">
            <a:spLocks noGrp="1"/>
          </p:cNvSpPr>
          <p:nvPr>
            <p:ph type="title"/>
          </p:nvPr>
        </p:nvSpPr>
        <p:spPr>
          <a:xfrm>
            <a:off x="928950" y="1676808"/>
            <a:ext cx="41064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How today disabled </a:t>
            </a:r>
            <a:r>
              <a:rPr lang="en" dirty="0">
                <a:solidFill>
                  <a:schemeClr val="lt2"/>
                </a:solidFill>
              </a:rPr>
              <a:t>play games</a:t>
            </a:r>
            <a:endParaRPr dirty="0">
              <a:solidFill>
                <a:schemeClr val="l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6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MODULE </a:t>
            </a:r>
            <a:r>
              <a:rPr lang="en" dirty="0">
                <a:solidFill>
                  <a:schemeClr val="lt2"/>
                </a:solidFill>
              </a:rPr>
              <a:t>DISCRIPTION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" name="Google Shape;2033;p66">
            <a:extLst>
              <a:ext uri="{FF2B5EF4-FFF2-40B4-BE49-F238E27FC236}">
                <a16:creationId xmlns:a16="http://schemas.microsoft.com/office/drawing/2014/main" id="{870648E0-ADE5-4589-AA72-E034877D0CB3}"/>
              </a:ext>
            </a:extLst>
          </p:cNvPr>
          <p:cNvSpPr txBox="1">
            <a:spLocks/>
          </p:cNvSpPr>
          <p:nvPr/>
        </p:nvSpPr>
        <p:spPr>
          <a:xfrm>
            <a:off x="785751" y="1491930"/>
            <a:ext cx="7572491" cy="6797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i="0" dirty="0">
                <a:solidFill>
                  <a:schemeClr val="bg1">
                    <a:lumMod val="95000"/>
                  </a:schemeClr>
                </a:solidFill>
                <a:effectLst/>
                <a:latin typeface="Barlow" panose="00000500000000000000" pitchFamily="2" charset="0"/>
              </a:rPr>
              <a:t>Data Management Module: </a:t>
            </a:r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latin typeface="Barlow" panose="00000500000000000000" pitchFamily="2" charset="0"/>
              </a:rPr>
              <a:t>This module is responsible for managing game data, such as user profiles, scores, and game progress.</a:t>
            </a:r>
            <a:endParaRPr lang="en-US" dirty="0">
              <a:solidFill>
                <a:schemeClr val="bg1">
                  <a:lumMod val="95000"/>
                </a:schemeClr>
              </a:solidFill>
              <a:latin typeface="Barlow" panose="000005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931248-FFB1-46E1-85E6-0F9569A69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366" y="2124635"/>
            <a:ext cx="2386852" cy="238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92213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6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MODULE </a:t>
            </a:r>
            <a:r>
              <a:rPr lang="en" dirty="0">
                <a:solidFill>
                  <a:schemeClr val="lt2"/>
                </a:solidFill>
              </a:rPr>
              <a:t>DISCRIPTION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5" name="Google Shape;2033;p66">
            <a:extLst>
              <a:ext uri="{FF2B5EF4-FFF2-40B4-BE49-F238E27FC236}">
                <a16:creationId xmlns:a16="http://schemas.microsoft.com/office/drawing/2014/main" id="{ACA3827D-0842-40D4-B910-A6864EB634E8}"/>
              </a:ext>
            </a:extLst>
          </p:cNvPr>
          <p:cNvSpPr txBox="1">
            <a:spLocks/>
          </p:cNvSpPr>
          <p:nvPr/>
        </p:nvSpPr>
        <p:spPr>
          <a:xfrm>
            <a:off x="785754" y="1488349"/>
            <a:ext cx="7572491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Motion Sensing Module: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This module would include software that handles the player's hand or body movements and translates them into game commands.</a:t>
            </a: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pic>
        <p:nvPicPr>
          <p:cNvPr id="3" name="Graphic 2" descr="Sign language with solid fill">
            <a:extLst>
              <a:ext uri="{FF2B5EF4-FFF2-40B4-BE49-F238E27FC236}">
                <a16:creationId xmlns:a16="http://schemas.microsoft.com/office/drawing/2014/main" id="{287C9D51-FBCF-4794-AF2C-BB9BC47FE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7299" y="2407854"/>
            <a:ext cx="1936377" cy="1936377"/>
          </a:xfrm>
          <a:prstGeom prst="rect">
            <a:avLst/>
          </a:prstGeom>
          <a:effectLst>
            <a:glow rad="101600">
              <a:schemeClr val="tx2">
                <a:lumMod val="75000"/>
                <a:alpha val="60000"/>
              </a:schemeClr>
            </a:glow>
          </a:effectLst>
        </p:spPr>
      </p:pic>
      <p:pic>
        <p:nvPicPr>
          <p:cNvPr id="7" name="Graphic 6" descr="Skeleton with solid fill">
            <a:extLst>
              <a:ext uri="{FF2B5EF4-FFF2-40B4-BE49-F238E27FC236}">
                <a16:creationId xmlns:a16="http://schemas.microsoft.com/office/drawing/2014/main" id="{7938DEEA-43AD-4BC3-B0CC-522AA8C4A4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62042" y="2407854"/>
            <a:ext cx="2076739" cy="1936377"/>
          </a:xfrm>
          <a:prstGeom prst="rect">
            <a:avLst/>
          </a:prstGeom>
          <a:effectLst>
            <a:glow rad="101600">
              <a:srgbClr val="FF0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945802949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6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</a:t>
            </a:r>
            <a:r>
              <a:rPr lang="en" dirty="0">
                <a:solidFill>
                  <a:schemeClr val="lt2"/>
                </a:solidFill>
              </a:rPr>
              <a:t>Diagram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61A9A0-1D5C-4F94-BEEE-34F574813F27}"/>
              </a:ext>
            </a:extLst>
          </p:cNvPr>
          <p:cNvSpPr/>
          <p:nvPr/>
        </p:nvSpPr>
        <p:spPr>
          <a:xfrm>
            <a:off x="3489454" y="1455094"/>
            <a:ext cx="2111189" cy="1093180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D5B2F1-433F-4A3B-BB13-E58909FB7B20}"/>
              </a:ext>
            </a:extLst>
          </p:cNvPr>
          <p:cNvSpPr txBox="1"/>
          <p:nvPr/>
        </p:nvSpPr>
        <p:spPr>
          <a:xfrm>
            <a:off x="3489372" y="1455741"/>
            <a:ext cx="2111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chemeClr val="bg1"/>
                </a:solidFill>
                <a:latin typeface="Barlow" panose="00000500000000000000" pitchFamily="2" charset="0"/>
              </a:rPr>
              <a:t>GAME</a:t>
            </a:r>
            <a:endParaRPr lang="en-US" sz="1200" b="1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32BAF7-4251-4FE5-9E98-33FC06EFB513}"/>
              </a:ext>
            </a:extLst>
          </p:cNvPr>
          <p:cNvSpPr txBox="1"/>
          <p:nvPr/>
        </p:nvSpPr>
        <p:spPr>
          <a:xfrm>
            <a:off x="3496196" y="1761024"/>
            <a:ext cx="2111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Barlow" panose="00000500000000000000" pitchFamily="2" charset="0"/>
              </a:rPr>
              <a:t>params</a:t>
            </a:r>
            <a:endParaRPr lang="en-US" sz="1200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66E682-04DD-440A-93FA-71DCB2413ACC}"/>
              </a:ext>
            </a:extLst>
          </p:cNvPr>
          <p:cNvSpPr txBox="1"/>
          <p:nvPr/>
        </p:nvSpPr>
        <p:spPr>
          <a:xfrm>
            <a:off x="3489372" y="2027776"/>
            <a:ext cx="2111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Barlow" panose="00000500000000000000" pitchFamily="2" charset="0"/>
              </a:rPr>
              <a:t>Actor</a:t>
            </a:r>
            <a:endParaRPr lang="en-US" sz="1200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EDDA06-A737-4BAF-B470-5E63635C4888}"/>
              </a:ext>
            </a:extLst>
          </p:cNvPr>
          <p:cNvSpPr txBox="1"/>
          <p:nvPr/>
        </p:nvSpPr>
        <p:spPr>
          <a:xfrm>
            <a:off x="3486003" y="2271883"/>
            <a:ext cx="2111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Barlow" panose="00000500000000000000" pitchFamily="2" charset="0"/>
              </a:rPr>
              <a:t>sound</a:t>
            </a:r>
            <a:endParaRPr lang="en-US" sz="1200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304027-28CB-4A9A-9DB6-C8D2AD216619}"/>
              </a:ext>
            </a:extLst>
          </p:cNvPr>
          <p:cNvSpPr/>
          <p:nvPr/>
        </p:nvSpPr>
        <p:spPr>
          <a:xfrm>
            <a:off x="3496196" y="2554628"/>
            <a:ext cx="2111189" cy="597382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3073DB-69AB-486F-9631-CB111F78C0DF}"/>
              </a:ext>
            </a:extLst>
          </p:cNvPr>
          <p:cNvSpPr txBox="1"/>
          <p:nvPr/>
        </p:nvSpPr>
        <p:spPr>
          <a:xfrm>
            <a:off x="3477710" y="2556054"/>
            <a:ext cx="2111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Barlow" panose="00000500000000000000" pitchFamily="2" charset="0"/>
              </a:rPr>
              <a:t>draw()</a:t>
            </a:r>
            <a:endParaRPr lang="en-US" sz="1200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15286C6-C5F2-448D-9605-F9586F2C8463}"/>
              </a:ext>
            </a:extLst>
          </p:cNvPr>
          <p:cNvSpPr txBox="1"/>
          <p:nvPr/>
        </p:nvSpPr>
        <p:spPr>
          <a:xfrm>
            <a:off x="3491109" y="2839143"/>
            <a:ext cx="2111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Barlow" panose="00000500000000000000" pitchFamily="2" charset="0"/>
              </a:rPr>
              <a:t>update()</a:t>
            </a:r>
            <a:endParaRPr lang="en-US" sz="1200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9B158BF-B6DC-4220-8317-619FF5C36D5A}"/>
              </a:ext>
            </a:extLst>
          </p:cNvPr>
          <p:cNvSpPr/>
          <p:nvPr/>
        </p:nvSpPr>
        <p:spPr>
          <a:xfrm>
            <a:off x="6239403" y="1529997"/>
            <a:ext cx="2111183" cy="1670467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A094100-D2E2-406C-8F88-72A0D3065629}"/>
              </a:ext>
            </a:extLst>
          </p:cNvPr>
          <p:cNvSpPr txBox="1"/>
          <p:nvPr/>
        </p:nvSpPr>
        <p:spPr>
          <a:xfrm>
            <a:off x="6246139" y="1534123"/>
            <a:ext cx="2111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chemeClr val="bg1"/>
                </a:solidFill>
                <a:latin typeface="Barlow" panose="00000500000000000000" pitchFamily="2" charset="0"/>
              </a:rPr>
              <a:t>Actor</a:t>
            </a:r>
            <a:endParaRPr lang="en-US" sz="1200" b="1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25D28B0-88E6-471E-8760-7900E1D6E205}"/>
              </a:ext>
            </a:extLst>
          </p:cNvPr>
          <p:cNvSpPr txBox="1"/>
          <p:nvPr/>
        </p:nvSpPr>
        <p:spPr>
          <a:xfrm>
            <a:off x="6236033" y="1822837"/>
            <a:ext cx="2111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Barlow" panose="00000500000000000000" pitchFamily="2" charset="0"/>
              </a:rPr>
              <a:t>x</a:t>
            </a:r>
            <a:endParaRPr lang="en-US" sz="1200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EC0B850-D9F2-42D5-B29A-2A5002C7298B}"/>
              </a:ext>
            </a:extLst>
          </p:cNvPr>
          <p:cNvSpPr txBox="1"/>
          <p:nvPr/>
        </p:nvSpPr>
        <p:spPr>
          <a:xfrm>
            <a:off x="6236033" y="2072711"/>
            <a:ext cx="2111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Barlow" panose="00000500000000000000" pitchFamily="2" charset="0"/>
              </a:rPr>
              <a:t>y</a:t>
            </a:r>
            <a:endParaRPr lang="en-US" sz="1200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A6BF26F-7719-4717-83D5-687952F66B58}"/>
              </a:ext>
            </a:extLst>
          </p:cNvPr>
          <p:cNvSpPr txBox="1"/>
          <p:nvPr/>
        </p:nvSpPr>
        <p:spPr>
          <a:xfrm>
            <a:off x="6236033" y="2909903"/>
            <a:ext cx="2117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Barlow" panose="00000500000000000000" pitchFamily="2" charset="0"/>
              </a:rPr>
              <a:t>move()</a:t>
            </a:r>
            <a:endParaRPr lang="en-US" sz="1200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81245F0-187A-4C47-9495-230960228424}"/>
              </a:ext>
            </a:extLst>
          </p:cNvPr>
          <p:cNvCxnSpPr>
            <a:cxnSpLocks/>
          </p:cNvCxnSpPr>
          <p:nvPr/>
        </p:nvCxnSpPr>
        <p:spPr>
          <a:xfrm flipH="1" flipV="1">
            <a:off x="3482636" y="1739094"/>
            <a:ext cx="2117919" cy="4682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F3BBFCE-CFEF-4494-BD97-4BC056C7BCDD}"/>
              </a:ext>
            </a:extLst>
          </p:cNvPr>
          <p:cNvCxnSpPr>
            <a:cxnSpLocks/>
          </p:cNvCxnSpPr>
          <p:nvPr/>
        </p:nvCxnSpPr>
        <p:spPr>
          <a:xfrm flipH="1" flipV="1">
            <a:off x="6246139" y="1800281"/>
            <a:ext cx="2117919" cy="46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1CDFBE9-A02B-4258-89DE-FF6EF2A29924}"/>
              </a:ext>
            </a:extLst>
          </p:cNvPr>
          <p:cNvCxnSpPr>
            <a:cxnSpLocks/>
          </p:cNvCxnSpPr>
          <p:nvPr/>
        </p:nvCxnSpPr>
        <p:spPr>
          <a:xfrm flipH="1">
            <a:off x="6246140" y="2906150"/>
            <a:ext cx="2107816" cy="31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171A092-8391-4EC9-94D7-0047149A657F}"/>
              </a:ext>
            </a:extLst>
          </p:cNvPr>
          <p:cNvSpPr txBox="1"/>
          <p:nvPr/>
        </p:nvSpPr>
        <p:spPr>
          <a:xfrm>
            <a:off x="933169" y="1453197"/>
            <a:ext cx="2270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rlow" panose="00000500000000000000" pitchFamily="2" charset="0"/>
              </a:rPr>
              <a:t>MUSIC</a:t>
            </a:r>
            <a:endParaRPr lang="en-US" b="1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171466-0A49-400F-9481-1475A7D5DA51}"/>
              </a:ext>
            </a:extLst>
          </p:cNvPr>
          <p:cNvSpPr/>
          <p:nvPr/>
        </p:nvSpPr>
        <p:spPr>
          <a:xfrm>
            <a:off x="929800" y="1455094"/>
            <a:ext cx="2270459" cy="933243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AE97DB5-D972-4ADD-84A8-E7322A454521}"/>
              </a:ext>
            </a:extLst>
          </p:cNvPr>
          <p:cNvSpPr txBox="1"/>
          <p:nvPr/>
        </p:nvSpPr>
        <p:spPr>
          <a:xfrm>
            <a:off x="929800" y="1774680"/>
            <a:ext cx="2270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rlow" panose="00000500000000000000" pitchFamily="2" charset="0"/>
              </a:rPr>
              <a:t>files</a:t>
            </a: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203733-4D1E-43BB-BA36-E980B6903E29}"/>
              </a:ext>
            </a:extLst>
          </p:cNvPr>
          <p:cNvSpPr txBox="1"/>
          <p:nvPr/>
        </p:nvSpPr>
        <p:spPr>
          <a:xfrm>
            <a:off x="933169" y="2080560"/>
            <a:ext cx="2270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rlow" panose="00000500000000000000" pitchFamily="2" charset="0"/>
              </a:rPr>
              <a:t>play()</a:t>
            </a: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15E0038-4869-4510-984D-BB449D83443D}"/>
              </a:ext>
            </a:extLst>
          </p:cNvPr>
          <p:cNvSpPr txBox="1"/>
          <p:nvPr/>
        </p:nvSpPr>
        <p:spPr>
          <a:xfrm>
            <a:off x="6236033" y="2356052"/>
            <a:ext cx="2117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 err="1">
                <a:solidFill>
                  <a:schemeClr val="bg1"/>
                </a:solidFill>
                <a:latin typeface="Barlow" panose="00000500000000000000" pitchFamily="2" charset="0"/>
              </a:rPr>
              <a:t>pos</a:t>
            </a:r>
            <a:endParaRPr lang="en-US" sz="1200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DC2BF99-4495-4A12-A07C-DF272D1B4421}"/>
              </a:ext>
            </a:extLst>
          </p:cNvPr>
          <p:cNvCxnSpPr>
            <a:cxnSpLocks/>
          </p:cNvCxnSpPr>
          <p:nvPr/>
        </p:nvCxnSpPr>
        <p:spPr>
          <a:xfrm flipH="1" flipV="1">
            <a:off x="943255" y="1759276"/>
            <a:ext cx="2260372" cy="1698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F1DE968-71F3-4654-ABE7-FCD05660B437}"/>
              </a:ext>
            </a:extLst>
          </p:cNvPr>
          <p:cNvSpPr txBox="1"/>
          <p:nvPr/>
        </p:nvSpPr>
        <p:spPr>
          <a:xfrm>
            <a:off x="6236033" y="2629151"/>
            <a:ext cx="2117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Barlow" panose="00000500000000000000" pitchFamily="2" charset="0"/>
              </a:rPr>
              <a:t>image</a:t>
            </a:r>
            <a:endParaRPr lang="en-US" sz="1200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2360F8-5476-4D20-BD0A-6523DE7E53C0}"/>
              </a:ext>
            </a:extLst>
          </p:cNvPr>
          <p:cNvCxnSpPr>
            <a:cxnSpLocks/>
          </p:cNvCxnSpPr>
          <p:nvPr/>
        </p:nvCxnSpPr>
        <p:spPr>
          <a:xfrm>
            <a:off x="3200259" y="2027776"/>
            <a:ext cx="295937" cy="1024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  <a:effectLst>
            <a:glow rad="101600">
              <a:schemeClr val="accent4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A3D28AA-5C14-4D30-B170-845596494089}"/>
              </a:ext>
            </a:extLst>
          </p:cNvPr>
          <p:cNvCxnSpPr>
            <a:cxnSpLocks/>
          </p:cNvCxnSpPr>
          <p:nvPr/>
        </p:nvCxnSpPr>
        <p:spPr>
          <a:xfrm flipH="1" flipV="1">
            <a:off x="5607379" y="1774680"/>
            <a:ext cx="638760" cy="2560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BDF09-B62F-43F3-8CF5-66C2A31BCB97}"/>
              </a:ext>
            </a:extLst>
          </p:cNvPr>
          <p:cNvCxnSpPr/>
          <p:nvPr/>
        </p:nvCxnSpPr>
        <p:spPr>
          <a:xfrm rot="5400000" flipH="1" flipV="1">
            <a:off x="2249205" y="3408405"/>
            <a:ext cx="1823190" cy="131040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  <a:effectLst>
            <a:glow rad="101600">
              <a:schemeClr val="bg2">
                <a:lumMod val="75000"/>
                <a:alpha val="6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7E882B2-FD41-400B-BC9A-B9B745AB928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546701" y="3152010"/>
            <a:ext cx="5090" cy="182319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>
            <a:glow rad="101600">
              <a:schemeClr val="tx2">
                <a:lumMod val="75000"/>
                <a:alpha val="6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2966EE75-D288-4F2E-BF97-055F8CDDA609}"/>
              </a:ext>
            </a:extLst>
          </p:cNvPr>
          <p:cNvCxnSpPr/>
          <p:nvPr/>
        </p:nvCxnSpPr>
        <p:spPr>
          <a:xfrm rot="16200000" flipV="1">
            <a:off x="5003205" y="3361605"/>
            <a:ext cx="1823191" cy="140400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115">
            <a:extLst>
              <a:ext uri="{FF2B5EF4-FFF2-40B4-BE49-F238E27FC236}">
                <a16:creationId xmlns:a16="http://schemas.microsoft.com/office/drawing/2014/main" id="{662223F0-D245-4847-A01E-D470C0D95D1A}"/>
              </a:ext>
            </a:extLst>
          </p:cNvPr>
          <p:cNvSpPr/>
          <p:nvPr/>
        </p:nvSpPr>
        <p:spPr>
          <a:xfrm>
            <a:off x="3485810" y="1617790"/>
            <a:ext cx="2270459" cy="1119712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2">
                <a:lumMod val="75000"/>
                <a:alpha val="6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40C5460-780D-4874-94F6-1ACD9367CE94}"/>
              </a:ext>
            </a:extLst>
          </p:cNvPr>
          <p:cNvSpPr/>
          <p:nvPr/>
        </p:nvSpPr>
        <p:spPr>
          <a:xfrm>
            <a:off x="6148852" y="1627093"/>
            <a:ext cx="2270459" cy="1099334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rgbClr val="0070C0">
                <a:alpha val="60000"/>
              </a:srgb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536215-430A-4767-8E02-1E5D53483CE9}"/>
              </a:ext>
            </a:extLst>
          </p:cNvPr>
          <p:cNvSpPr txBox="1"/>
          <p:nvPr/>
        </p:nvSpPr>
        <p:spPr>
          <a:xfrm>
            <a:off x="3485811" y="1627093"/>
            <a:ext cx="2270458" cy="276999"/>
          </a:xfrm>
          <a:prstGeom prst="rect">
            <a:avLst/>
          </a:prstGeom>
          <a:noFill/>
          <a:effectLst>
            <a:glow rad="101600">
              <a:schemeClr val="tx2">
                <a:lumMod val="75000"/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chemeClr val="bg1"/>
                </a:solidFill>
              </a:rPr>
              <a:t>Camera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32540AB-2E18-4CC9-B397-E04104E583F6}"/>
              </a:ext>
            </a:extLst>
          </p:cNvPr>
          <p:cNvSpPr txBox="1"/>
          <p:nvPr/>
        </p:nvSpPr>
        <p:spPr>
          <a:xfrm>
            <a:off x="3485810" y="1900844"/>
            <a:ext cx="2270459" cy="276999"/>
          </a:xfrm>
          <a:prstGeom prst="rect">
            <a:avLst/>
          </a:prstGeom>
          <a:noFill/>
          <a:effectLst>
            <a:glow rad="101600">
              <a:schemeClr val="tx2">
                <a:lumMod val="75000"/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Barlow" panose="00000500000000000000" pitchFamily="2" charset="0"/>
              </a:rPr>
              <a:t>stream</a:t>
            </a:r>
            <a:endParaRPr lang="en-US" sz="1200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6B448D80-F88A-437D-A4BB-D1BBDD6DEB78}"/>
              </a:ext>
            </a:extLst>
          </p:cNvPr>
          <p:cNvSpPr txBox="1"/>
          <p:nvPr/>
        </p:nvSpPr>
        <p:spPr>
          <a:xfrm>
            <a:off x="3485810" y="2159646"/>
            <a:ext cx="2270459" cy="276999"/>
          </a:xfrm>
          <a:prstGeom prst="rect">
            <a:avLst/>
          </a:prstGeom>
          <a:noFill/>
          <a:effectLst>
            <a:glow rad="101600">
              <a:schemeClr val="tx2">
                <a:lumMod val="75000"/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Barlow" panose="00000500000000000000" pitchFamily="2" charset="0"/>
              </a:rPr>
              <a:t>frame</a:t>
            </a:r>
            <a:endParaRPr lang="en-US" sz="1200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4B21CC8-5DA2-4C0E-82A7-30F258A24BDC}"/>
              </a:ext>
            </a:extLst>
          </p:cNvPr>
          <p:cNvSpPr txBox="1"/>
          <p:nvPr/>
        </p:nvSpPr>
        <p:spPr>
          <a:xfrm>
            <a:off x="3462315" y="3437053"/>
            <a:ext cx="2270459" cy="307777"/>
          </a:xfrm>
          <a:prstGeom prst="rect">
            <a:avLst/>
          </a:prstGeom>
          <a:noFill/>
          <a:effectLst>
            <a:glow rad="101600">
              <a:srgbClr val="00B050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rlow" panose="00000500000000000000" pitchFamily="2" charset="0"/>
              </a:rPr>
              <a:t>Gesture Control</a:t>
            </a:r>
            <a:endParaRPr lang="en-US" b="1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D66B1BB-DB3E-4B28-B485-E9584164B5D8}"/>
              </a:ext>
            </a:extLst>
          </p:cNvPr>
          <p:cNvSpPr txBox="1"/>
          <p:nvPr/>
        </p:nvSpPr>
        <p:spPr>
          <a:xfrm>
            <a:off x="6156906" y="1631978"/>
            <a:ext cx="2270459" cy="307777"/>
          </a:xfrm>
          <a:prstGeom prst="rect">
            <a:avLst/>
          </a:prstGeom>
          <a:noFill/>
          <a:effectLst>
            <a:glow rad="101600">
              <a:srgbClr val="0070C0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rlow" panose="00000500000000000000" pitchFamily="2" charset="0"/>
              </a:rPr>
              <a:t>Image</a:t>
            </a:r>
            <a:endParaRPr lang="en-US" b="1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89CC26D-3A79-448E-B11E-D5968949E081}"/>
              </a:ext>
            </a:extLst>
          </p:cNvPr>
          <p:cNvCxnSpPr>
            <a:cxnSpLocks/>
          </p:cNvCxnSpPr>
          <p:nvPr/>
        </p:nvCxnSpPr>
        <p:spPr>
          <a:xfrm flipH="1" flipV="1">
            <a:off x="810170" y="1927754"/>
            <a:ext cx="2260372" cy="1698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2B3486F-7F40-4754-A732-568C7C9322AD}"/>
              </a:ext>
            </a:extLst>
          </p:cNvPr>
          <p:cNvSpPr/>
          <p:nvPr/>
        </p:nvSpPr>
        <p:spPr>
          <a:xfrm>
            <a:off x="805538" y="1632594"/>
            <a:ext cx="2270464" cy="957040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E125D03-45CA-4B9D-AEC1-F9ED09FF3345}"/>
              </a:ext>
            </a:extLst>
          </p:cNvPr>
          <p:cNvSpPr/>
          <p:nvPr/>
        </p:nvSpPr>
        <p:spPr>
          <a:xfrm>
            <a:off x="3429936" y="3409040"/>
            <a:ext cx="2259114" cy="1105105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rgbClr val="00B050">
                <a:alpha val="60000"/>
              </a:srgb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C9E92A-11B3-4260-94F0-A560CC414074}"/>
              </a:ext>
            </a:extLst>
          </p:cNvPr>
          <p:cNvSpPr txBox="1"/>
          <p:nvPr/>
        </p:nvSpPr>
        <p:spPr>
          <a:xfrm>
            <a:off x="805537" y="1632593"/>
            <a:ext cx="2245646" cy="276999"/>
          </a:xfrm>
          <a:prstGeom prst="rect">
            <a:avLst/>
          </a:prstGeom>
          <a:noFill/>
          <a:effectLst>
            <a:glow rad="101600">
              <a:srgbClr val="FFC000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chemeClr val="bg1"/>
                </a:solidFill>
                <a:latin typeface="Barlow" panose="00000500000000000000" pitchFamily="2" charset="0"/>
              </a:rPr>
              <a:t>Sound</a:t>
            </a:r>
            <a:endParaRPr lang="en-US" sz="1200" b="1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88BFA8-E989-460C-95B8-7A3F19222C1F}"/>
              </a:ext>
            </a:extLst>
          </p:cNvPr>
          <p:cNvSpPr txBox="1"/>
          <p:nvPr/>
        </p:nvSpPr>
        <p:spPr>
          <a:xfrm>
            <a:off x="3476961" y="2435135"/>
            <a:ext cx="2265849" cy="276999"/>
          </a:xfrm>
          <a:prstGeom prst="rect">
            <a:avLst/>
          </a:prstGeom>
          <a:noFill/>
          <a:effectLst>
            <a:glow rad="101600">
              <a:schemeClr val="tx2">
                <a:lumMod val="75000"/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Barlow" panose="00000500000000000000" pitchFamily="2" charset="0"/>
              </a:rPr>
              <a:t>start()</a:t>
            </a:r>
            <a:endParaRPr lang="en-US" sz="1200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AC140D-857A-4BA3-AEA1-7B400EBD421D}"/>
              </a:ext>
            </a:extLst>
          </p:cNvPr>
          <p:cNvSpPr txBox="1"/>
          <p:nvPr/>
        </p:nvSpPr>
        <p:spPr>
          <a:xfrm>
            <a:off x="3434625" y="3709451"/>
            <a:ext cx="2259114" cy="276999"/>
          </a:xfrm>
          <a:prstGeom prst="rect">
            <a:avLst/>
          </a:prstGeom>
          <a:noFill/>
          <a:effectLst>
            <a:glow rad="101600">
              <a:srgbClr val="00B050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1200" dirty="0" err="1">
                <a:solidFill>
                  <a:schemeClr val="bg1"/>
                </a:solidFill>
                <a:latin typeface="Barlow" panose="00000500000000000000" pitchFamily="2" charset="0"/>
              </a:rPr>
              <a:t>handsPosition</a:t>
            </a:r>
            <a:endParaRPr lang="en-US" sz="1200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287A03-8129-43F1-BF10-8579954167E1}"/>
              </a:ext>
            </a:extLst>
          </p:cNvPr>
          <p:cNvSpPr txBox="1"/>
          <p:nvPr/>
        </p:nvSpPr>
        <p:spPr>
          <a:xfrm>
            <a:off x="807993" y="2264908"/>
            <a:ext cx="2270460" cy="276999"/>
          </a:xfrm>
          <a:prstGeom prst="rect">
            <a:avLst/>
          </a:prstGeom>
          <a:noFill/>
          <a:effectLst>
            <a:glow rad="101600">
              <a:srgbClr val="FFC000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Barlow" panose="00000500000000000000" pitchFamily="2" charset="0"/>
              </a:rPr>
              <a:t>files</a:t>
            </a:r>
            <a:endParaRPr lang="en-US" sz="1200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6AD3B2-C4D5-4157-9F98-187010D5CF62}"/>
              </a:ext>
            </a:extLst>
          </p:cNvPr>
          <p:cNvSpPr txBox="1"/>
          <p:nvPr/>
        </p:nvSpPr>
        <p:spPr>
          <a:xfrm>
            <a:off x="800078" y="1916646"/>
            <a:ext cx="2270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rlow" panose="00000500000000000000" pitchFamily="2" charset="0"/>
              </a:rPr>
              <a:t>play()</a:t>
            </a: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6DAF0A-AE23-4B96-A42E-67F4C90D8DB9}"/>
              </a:ext>
            </a:extLst>
          </p:cNvPr>
          <p:cNvCxnSpPr>
            <a:cxnSpLocks/>
          </p:cNvCxnSpPr>
          <p:nvPr/>
        </p:nvCxnSpPr>
        <p:spPr>
          <a:xfrm flipH="1">
            <a:off x="842900" y="2264771"/>
            <a:ext cx="2235553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EE0F9D8-9E15-49C2-8E9F-5782CEFCA74A}"/>
              </a:ext>
            </a:extLst>
          </p:cNvPr>
          <p:cNvCxnSpPr>
            <a:cxnSpLocks/>
          </p:cNvCxnSpPr>
          <p:nvPr/>
        </p:nvCxnSpPr>
        <p:spPr>
          <a:xfrm flipH="1">
            <a:off x="3475724" y="2445587"/>
            <a:ext cx="2289394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2">
                <a:lumMod val="75000"/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6529F3-B98E-4913-B737-FD4F245347F4}"/>
              </a:ext>
            </a:extLst>
          </p:cNvPr>
          <p:cNvCxnSpPr>
            <a:cxnSpLocks/>
          </p:cNvCxnSpPr>
          <p:nvPr/>
        </p:nvCxnSpPr>
        <p:spPr>
          <a:xfrm flipH="1">
            <a:off x="3495898" y="1889799"/>
            <a:ext cx="2260371" cy="8704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2">
                <a:lumMod val="75000"/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9846DBC-2BC2-49AD-AC7D-B6BB4F3FDA82}"/>
              </a:ext>
            </a:extLst>
          </p:cNvPr>
          <p:cNvCxnSpPr>
            <a:cxnSpLocks/>
          </p:cNvCxnSpPr>
          <p:nvPr/>
        </p:nvCxnSpPr>
        <p:spPr>
          <a:xfrm flipH="1">
            <a:off x="6148851" y="2330314"/>
            <a:ext cx="2260371" cy="8704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rgbClr val="0070C0">
                <a:alpha val="6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3EDA77D-2902-4776-92FF-1E159CFD320E}"/>
              </a:ext>
            </a:extLst>
          </p:cNvPr>
          <p:cNvCxnSpPr>
            <a:cxnSpLocks/>
          </p:cNvCxnSpPr>
          <p:nvPr/>
        </p:nvCxnSpPr>
        <p:spPr>
          <a:xfrm flipH="1">
            <a:off x="6148852" y="1927754"/>
            <a:ext cx="2260371" cy="8704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rgbClr val="0070C0">
                <a:alpha val="6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0EF6537-9762-4104-A1C7-A2275C8E2697}"/>
              </a:ext>
            </a:extLst>
          </p:cNvPr>
          <p:cNvSpPr txBox="1"/>
          <p:nvPr/>
        </p:nvSpPr>
        <p:spPr>
          <a:xfrm>
            <a:off x="6143806" y="1956994"/>
            <a:ext cx="2270459" cy="307777"/>
          </a:xfrm>
          <a:prstGeom prst="rect">
            <a:avLst/>
          </a:prstGeom>
          <a:noFill/>
          <a:effectLst>
            <a:glow rad="101600">
              <a:srgbClr val="0070C0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rlow" panose="00000500000000000000" pitchFamily="2" charset="0"/>
              </a:rPr>
              <a:t>path</a:t>
            </a: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2A810D-065A-4022-8D80-1C787BDFC734}"/>
              </a:ext>
            </a:extLst>
          </p:cNvPr>
          <p:cNvSpPr txBox="1"/>
          <p:nvPr/>
        </p:nvSpPr>
        <p:spPr>
          <a:xfrm>
            <a:off x="6126544" y="2374777"/>
            <a:ext cx="2270459" cy="307777"/>
          </a:xfrm>
          <a:prstGeom prst="rect">
            <a:avLst/>
          </a:prstGeom>
          <a:noFill/>
          <a:effectLst>
            <a:glow rad="101600">
              <a:srgbClr val="0070C0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rlow" panose="00000500000000000000" pitchFamily="2" charset="0"/>
              </a:rPr>
              <a:t>Built()</a:t>
            </a: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C42EC94-A63A-4FC0-9FAA-681991B82E09}"/>
              </a:ext>
            </a:extLst>
          </p:cNvPr>
          <p:cNvSpPr txBox="1"/>
          <p:nvPr/>
        </p:nvSpPr>
        <p:spPr>
          <a:xfrm>
            <a:off x="3425247" y="4002847"/>
            <a:ext cx="2259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Barlow" panose="00000500000000000000" pitchFamily="2" charset="0"/>
              </a:rPr>
              <a:t>recognize()</a:t>
            </a:r>
            <a:endParaRPr lang="en-US" sz="1200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883FC7-9BC5-4532-AC2E-64C99D04977E}"/>
              </a:ext>
            </a:extLst>
          </p:cNvPr>
          <p:cNvSpPr txBox="1"/>
          <p:nvPr/>
        </p:nvSpPr>
        <p:spPr>
          <a:xfrm>
            <a:off x="3429936" y="4249006"/>
            <a:ext cx="2259114" cy="276999"/>
          </a:xfrm>
          <a:prstGeom prst="rect">
            <a:avLst/>
          </a:prstGeom>
          <a:noFill/>
          <a:effectLst>
            <a:glow rad="101600">
              <a:srgbClr val="00B050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Barlow" panose="00000500000000000000" pitchFamily="2" charset="0"/>
              </a:rPr>
              <a:t>update()</a:t>
            </a:r>
            <a:endParaRPr lang="en-US" sz="1200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BCC6A29-49E1-4632-B92E-167266E0EE63}"/>
              </a:ext>
            </a:extLst>
          </p:cNvPr>
          <p:cNvCxnSpPr>
            <a:cxnSpLocks/>
          </p:cNvCxnSpPr>
          <p:nvPr/>
        </p:nvCxnSpPr>
        <p:spPr>
          <a:xfrm flipH="1">
            <a:off x="3434625" y="3999973"/>
            <a:ext cx="2260371" cy="8704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rgbClr val="00B050">
                <a:alpha val="6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3D0E942C-7F23-4CC0-8B75-F790E066E591}"/>
              </a:ext>
            </a:extLst>
          </p:cNvPr>
          <p:cNvCxnSpPr>
            <a:stCxn id="22" idx="0"/>
          </p:cNvCxnSpPr>
          <p:nvPr/>
        </p:nvCxnSpPr>
        <p:spPr>
          <a:xfrm rot="5400000" flipH="1" flipV="1">
            <a:off x="1860507" y="67854"/>
            <a:ext cx="1632593" cy="1496887"/>
          </a:xfrm>
          <a:prstGeom prst="bentConnector3">
            <a:avLst>
              <a:gd name="adj1" fmla="val 27067"/>
            </a:avLst>
          </a:prstGeom>
          <a:ln>
            <a:solidFill>
              <a:schemeClr val="bg1"/>
            </a:solidFill>
          </a:ln>
          <a:effectLst>
            <a:glow rad="101600">
              <a:srgbClr val="FFC000">
                <a:alpha val="60000"/>
              </a:srgb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58C44E7-78EC-476E-BAD3-955CB16AB532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4572000" y="0"/>
            <a:ext cx="49040" cy="162709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2">
                <a:lumMod val="75000"/>
                <a:alpha val="6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E8A5452A-7EAD-46F5-A8E0-FFEA33349C30}"/>
              </a:ext>
            </a:extLst>
          </p:cNvPr>
          <p:cNvCxnSpPr>
            <a:cxnSpLocks/>
            <a:stCxn id="122" idx="0"/>
          </p:cNvCxnSpPr>
          <p:nvPr/>
        </p:nvCxnSpPr>
        <p:spPr>
          <a:xfrm rot="16200000" flipV="1">
            <a:off x="5708214" y="48055"/>
            <a:ext cx="1631978" cy="1535867"/>
          </a:xfrm>
          <a:prstGeom prst="bentConnector3">
            <a:avLst>
              <a:gd name="adj1" fmla="val 27058"/>
            </a:avLst>
          </a:prstGeom>
          <a:ln>
            <a:solidFill>
              <a:schemeClr val="bg1"/>
            </a:solidFill>
          </a:ln>
          <a:effectLst>
            <a:glow rad="101600">
              <a:srgbClr val="00B0F0">
                <a:alpha val="60000"/>
              </a:srgb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1AC8F08-595F-42F4-831C-DEB326057243}"/>
              </a:ext>
            </a:extLst>
          </p:cNvPr>
          <p:cNvCxnSpPr>
            <a:cxnSpLocks/>
            <a:endCxn id="116" idx="2"/>
          </p:cNvCxnSpPr>
          <p:nvPr/>
        </p:nvCxnSpPr>
        <p:spPr>
          <a:xfrm flipV="1">
            <a:off x="4621040" y="2737502"/>
            <a:ext cx="0" cy="67153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>
            <a:glow rad="101600">
              <a:srgbClr val="00B050">
                <a:alpha val="60000"/>
              </a:srgb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4" name="Google Shape;2064;p67"/>
          <p:cNvGrpSpPr/>
          <p:nvPr/>
        </p:nvGrpSpPr>
        <p:grpSpPr>
          <a:xfrm>
            <a:off x="1277472" y="1203678"/>
            <a:ext cx="6562164" cy="3400322"/>
            <a:chOff x="1809750" y="1203678"/>
            <a:chExt cx="5524500" cy="3214800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2065" name="Google Shape;2065;p67"/>
            <p:cNvSpPr/>
            <p:nvPr/>
          </p:nvSpPr>
          <p:spPr>
            <a:xfrm>
              <a:off x="1809750" y="1203678"/>
              <a:ext cx="5524500" cy="3214800"/>
            </a:xfrm>
            <a:prstGeom prst="roundRect">
              <a:avLst>
                <a:gd name="adj" fmla="val 647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6" name="Google Shape;2066;p67"/>
            <p:cNvGrpSpPr/>
            <p:nvPr/>
          </p:nvGrpSpPr>
          <p:grpSpPr>
            <a:xfrm>
              <a:off x="6753162" y="1356070"/>
              <a:ext cx="420286" cy="106769"/>
              <a:chOff x="2098350" y="467225"/>
              <a:chExt cx="817200" cy="207600"/>
            </a:xfrm>
          </p:grpSpPr>
          <p:sp>
            <p:nvSpPr>
              <p:cNvPr id="2067" name="Google Shape;2067;p67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67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67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70" name="Google Shape;2070;p67"/>
            <p:cNvGrpSpPr/>
            <p:nvPr/>
          </p:nvGrpSpPr>
          <p:grpSpPr>
            <a:xfrm>
              <a:off x="6938414" y="4101010"/>
              <a:ext cx="395836" cy="317468"/>
              <a:chOff x="7773503" y="3987878"/>
              <a:chExt cx="395836" cy="317468"/>
            </a:xfrm>
          </p:grpSpPr>
          <p:sp>
            <p:nvSpPr>
              <p:cNvPr id="2071" name="Google Shape;2071;p67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67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73" name="Google Shape;2073;p6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</a:t>
            </a:r>
            <a:r>
              <a:rPr lang="en" dirty="0">
                <a:solidFill>
                  <a:schemeClr val="lt2"/>
                </a:solidFill>
              </a:rPr>
              <a:t>usion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75" name="Google Shape;2033;p66">
            <a:extLst>
              <a:ext uri="{FF2B5EF4-FFF2-40B4-BE49-F238E27FC236}">
                <a16:creationId xmlns:a16="http://schemas.microsoft.com/office/drawing/2014/main" id="{3A968BF0-E1E4-4813-993B-FBA4209D1DD9}"/>
              </a:ext>
            </a:extLst>
          </p:cNvPr>
          <p:cNvSpPr txBox="1">
            <a:spLocks/>
          </p:cNvSpPr>
          <p:nvPr/>
        </p:nvSpPr>
        <p:spPr>
          <a:xfrm>
            <a:off x="1374961" y="1434038"/>
            <a:ext cx="6394077" cy="7686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</a:rPr>
              <a:t>G</a:t>
            </a:r>
            <a:r>
              <a:rPr lang="en-US" b="0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esture-controlled games provide a unique and immersive gaming experience that leverages the latest technology to enhance player engagement, enjoyment, and accessibility.</a:t>
            </a: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4DBEA6-CCCB-4E69-9DCD-3078C4022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006" y="2306170"/>
            <a:ext cx="5918933" cy="22648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4" name="Google Shape;2064;p67"/>
          <p:cNvGrpSpPr/>
          <p:nvPr/>
        </p:nvGrpSpPr>
        <p:grpSpPr>
          <a:xfrm>
            <a:off x="1277472" y="1203678"/>
            <a:ext cx="6562164" cy="3400322"/>
            <a:chOff x="1809750" y="1203678"/>
            <a:chExt cx="5524500" cy="3214800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2065" name="Google Shape;2065;p67"/>
            <p:cNvSpPr/>
            <p:nvPr/>
          </p:nvSpPr>
          <p:spPr>
            <a:xfrm>
              <a:off x="1809750" y="1203678"/>
              <a:ext cx="5524500" cy="3214800"/>
            </a:xfrm>
            <a:prstGeom prst="roundRect">
              <a:avLst>
                <a:gd name="adj" fmla="val 647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6" name="Google Shape;2066;p67"/>
            <p:cNvGrpSpPr/>
            <p:nvPr/>
          </p:nvGrpSpPr>
          <p:grpSpPr>
            <a:xfrm>
              <a:off x="6753162" y="1356070"/>
              <a:ext cx="420286" cy="106769"/>
              <a:chOff x="2098350" y="467225"/>
              <a:chExt cx="817200" cy="207600"/>
            </a:xfrm>
          </p:grpSpPr>
          <p:sp>
            <p:nvSpPr>
              <p:cNvPr id="2067" name="Google Shape;2067;p67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67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67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70" name="Google Shape;2070;p67"/>
            <p:cNvGrpSpPr/>
            <p:nvPr/>
          </p:nvGrpSpPr>
          <p:grpSpPr>
            <a:xfrm>
              <a:off x="6938414" y="4101010"/>
              <a:ext cx="395836" cy="317468"/>
              <a:chOff x="7773503" y="3987878"/>
              <a:chExt cx="395836" cy="317468"/>
            </a:xfrm>
          </p:grpSpPr>
          <p:sp>
            <p:nvSpPr>
              <p:cNvPr id="2071" name="Google Shape;2071;p67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67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73" name="Google Shape;2073;p6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</a:t>
            </a:r>
            <a:r>
              <a:rPr lang="en" dirty="0">
                <a:solidFill>
                  <a:schemeClr val="lt2"/>
                </a:solidFill>
              </a:rPr>
              <a:t>usion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75" name="Google Shape;2033;p66">
            <a:extLst>
              <a:ext uri="{FF2B5EF4-FFF2-40B4-BE49-F238E27FC236}">
                <a16:creationId xmlns:a16="http://schemas.microsoft.com/office/drawing/2014/main" id="{3A968BF0-E1E4-4813-993B-FBA4209D1DD9}"/>
              </a:ext>
            </a:extLst>
          </p:cNvPr>
          <p:cNvSpPr txBox="1">
            <a:spLocks/>
          </p:cNvSpPr>
          <p:nvPr/>
        </p:nvSpPr>
        <p:spPr>
          <a:xfrm>
            <a:off x="1364876" y="1537527"/>
            <a:ext cx="6394077" cy="7686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Gesture-controlled games can promote physical activity, improve accessibility for people with disabilities, expand the market for video games, and provide a new and innovative way to play games.</a:t>
            </a: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pic>
        <p:nvPicPr>
          <p:cNvPr id="3" name="Graphic 2" descr="Wheelchair access with solid fill">
            <a:extLst>
              <a:ext uri="{FF2B5EF4-FFF2-40B4-BE49-F238E27FC236}">
                <a16:creationId xmlns:a16="http://schemas.microsoft.com/office/drawing/2014/main" id="{39F24528-5504-451F-8CBF-DC96B3F13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7224" y="2743200"/>
            <a:ext cx="1243852" cy="1196622"/>
          </a:xfrm>
          <a:prstGeom prst="rect">
            <a:avLst/>
          </a:prstGeom>
        </p:spPr>
      </p:pic>
      <p:pic>
        <p:nvPicPr>
          <p:cNvPr id="5" name="Graphic 4" descr="Run with solid fill">
            <a:extLst>
              <a:ext uri="{FF2B5EF4-FFF2-40B4-BE49-F238E27FC236}">
                <a16:creationId xmlns:a16="http://schemas.microsoft.com/office/drawing/2014/main" id="{7E3335A7-7B47-4BA7-AFBF-0D1C6476BA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3646" y="2837330"/>
            <a:ext cx="1122829" cy="1102491"/>
          </a:xfrm>
          <a:prstGeom prst="rect">
            <a:avLst/>
          </a:prstGeom>
        </p:spPr>
      </p:pic>
      <p:pic>
        <p:nvPicPr>
          <p:cNvPr id="7" name="Graphic 6" descr="Upward trend with solid fill">
            <a:extLst>
              <a:ext uri="{FF2B5EF4-FFF2-40B4-BE49-F238E27FC236}">
                <a16:creationId xmlns:a16="http://schemas.microsoft.com/office/drawing/2014/main" id="{CEE50891-A7BD-41C3-B450-84361A80A7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77956" y="2837330"/>
            <a:ext cx="1243852" cy="11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4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4" name="Google Shape;2064;p67"/>
          <p:cNvGrpSpPr/>
          <p:nvPr/>
        </p:nvGrpSpPr>
        <p:grpSpPr>
          <a:xfrm>
            <a:off x="1277472" y="1203678"/>
            <a:ext cx="6562164" cy="3400322"/>
            <a:chOff x="1809750" y="1203678"/>
            <a:chExt cx="5524500" cy="3214800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2065" name="Google Shape;2065;p67"/>
            <p:cNvSpPr/>
            <p:nvPr/>
          </p:nvSpPr>
          <p:spPr>
            <a:xfrm>
              <a:off x="1809750" y="1203678"/>
              <a:ext cx="5524500" cy="3214800"/>
            </a:xfrm>
            <a:prstGeom prst="roundRect">
              <a:avLst>
                <a:gd name="adj" fmla="val 647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6" name="Google Shape;2066;p67"/>
            <p:cNvGrpSpPr/>
            <p:nvPr/>
          </p:nvGrpSpPr>
          <p:grpSpPr>
            <a:xfrm>
              <a:off x="6753162" y="1356070"/>
              <a:ext cx="420286" cy="106769"/>
              <a:chOff x="2098350" y="467225"/>
              <a:chExt cx="817200" cy="207600"/>
            </a:xfrm>
          </p:grpSpPr>
          <p:sp>
            <p:nvSpPr>
              <p:cNvPr id="2067" name="Google Shape;2067;p67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67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67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70" name="Google Shape;2070;p67"/>
            <p:cNvGrpSpPr/>
            <p:nvPr/>
          </p:nvGrpSpPr>
          <p:grpSpPr>
            <a:xfrm>
              <a:off x="6938414" y="4101010"/>
              <a:ext cx="395836" cy="317468"/>
              <a:chOff x="7773503" y="3987878"/>
              <a:chExt cx="395836" cy="317468"/>
            </a:xfrm>
          </p:grpSpPr>
          <p:sp>
            <p:nvSpPr>
              <p:cNvPr id="2071" name="Google Shape;2071;p67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67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73" name="Google Shape;2073;p6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</a:t>
            </a:r>
            <a:r>
              <a:rPr lang="en" dirty="0">
                <a:solidFill>
                  <a:schemeClr val="lt2"/>
                </a:solidFill>
              </a:rPr>
              <a:t>usion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75" name="Google Shape;2033;p66">
            <a:extLst>
              <a:ext uri="{FF2B5EF4-FFF2-40B4-BE49-F238E27FC236}">
                <a16:creationId xmlns:a16="http://schemas.microsoft.com/office/drawing/2014/main" id="{3A968BF0-E1E4-4813-993B-FBA4209D1DD9}"/>
              </a:ext>
            </a:extLst>
          </p:cNvPr>
          <p:cNvSpPr txBox="1">
            <a:spLocks/>
          </p:cNvSpPr>
          <p:nvPr/>
        </p:nvSpPr>
        <p:spPr>
          <a:xfrm>
            <a:off x="1364876" y="1537528"/>
            <a:ext cx="6394077" cy="6812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Barlow" panose="00000500000000000000" pitchFamily="2" charset="0"/>
                <a:ea typeface="Times New Roman" panose="02020603050405020304" pitchFamily="18" charset="0"/>
              </a:rPr>
              <a:t>G</a:t>
            </a:r>
            <a:r>
              <a:rPr lang="en-US" dirty="0">
                <a:solidFill>
                  <a:schemeClr val="bg1"/>
                </a:solidFill>
                <a:effectLst/>
                <a:latin typeface="Barlow" panose="00000500000000000000" pitchFamily="2" charset="0"/>
                <a:ea typeface="Times New Roman" panose="02020603050405020304" pitchFamily="18" charset="0"/>
              </a:rPr>
              <a:t>esture-controlled games represent an exciting and rapidly evolving field in gaming, with many opportunities for innovation and growth.</a:t>
            </a: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pic>
        <p:nvPicPr>
          <p:cNvPr id="3" name="Graphic 2" descr="Puzzle pieces with solid fill">
            <a:extLst>
              <a:ext uri="{FF2B5EF4-FFF2-40B4-BE49-F238E27FC236}">
                <a16:creationId xmlns:a16="http://schemas.microsoft.com/office/drawing/2014/main" id="{340AF5A4-980F-49C4-8D55-5A17B9286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48970" y="2598477"/>
            <a:ext cx="1341345" cy="1341345"/>
          </a:xfrm>
          <a:prstGeom prst="rect">
            <a:avLst/>
          </a:prstGeom>
        </p:spPr>
      </p:pic>
      <p:pic>
        <p:nvPicPr>
          <p:cNvPr id="5" name="Graphic 4" descr="Bar graph with upward trend with solid fill">
            <a:extLst>
              <a:ext uri="{FF2B5EF4-FFF2-40B4-BE49-F238E27FC236}">
                <a16:creationId xmlns:a16="http://schemas.microsoft.com/office/drawing/2014/main" id="{168FC3FE-A262-447B-A766-7A6E0EE42B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1469" y="2593267"/>
            <a:ext cx="1341345" cy="134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909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1" name="Google Shape;2131;p68"/>
          <p:cNvGrpSpPr/>
          <p:nvPr/>
        </p:nvGrpSpPr>
        <p:grpSpPr>
          <a:xfrm>
            <a:off x="5054600" y="1136650"/>
            <a:ext cx="3195900" cy="3348600"/>
            <a:chOff x="5054600" y="1136650"/>
            <a:chExt cx="3195900" cy="3348600"/>
          </a:xfrm>
        </p:grpSpPr>
        <p:grpSp>
          <p:nvGrpSpPr>
            <p:cNvPr id="2132" name="Google Shape;2132;p68"/>
            <p:cNvGrpSpPr/>
            <p:nvPr/>
          </p:nvGrpSpPr>
          <p:grpSpPr>
            <a:xfrm>
              <a:off x="5054600" y="1136650"/>
              <a:ext cx="3195900" cy="3348600"/>
              <a:chOff x="5054600" y="1136650"/>
              <a:chExt cx="3195900" cy="3348600"/>
            </a:xfrm>
          </p:grpSpPr>
          <p:sp>
            <p:nvSpPr>
              <p:cNvPr id="2133" name="Google Shape;2133;p68"/>
              <p:cNvSpPr/>
              <p:nvPr/>
            </p:nvSpPr>
            <p:spPr>
              <a:xfrm>
                <a:off x="5054600" y="1136650"/>
                <a:ext cx="3195900" cy="3348600"/>
              </a:xfrm>
              <a:prstGeom prst="roundRect">
                <a:avLst>
                  <a:gd name="adj" fmla="val 4929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34" name="Google Shape;2134;p68"/>
              <p:cNvGrpSpPr/>
              <p:nvPr/>
            </p:nvGrpSpPr>
            <p:grpSpPr>
              <a:xfrm>
                <a:off x="7854664" y="4167782"/>
                <a:ext cx="395836" cy="317468"/>
                <a:chOff x="7773503" y="3987878"/>
                <a:chExt cx="395836" cy="317468"/>
              </a:xfrm>
            </p:grpSpPr>
            <p:sp>
              <p:nvSpPr>
                <p:cNvPr id="2135" name="Google Shape;2135;p68"/>
                <p:cNvSpPr/>
                <p:nvPr/>
              </p:nvSpPr>
              <p:spPr>
                <a:xfrm flipH="1">
                  <a:off x="7780650" y="3993550"/>
                  <a:ext cx="384000" cy="311700"/>
                </a:xfrm>
                <a:prstGeom prst="rtTriangle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" name="Google Shape;2136;p68"/>
                <p:cNvSpPr/>
                <p:nvPr/>
              </p:nvSpPr>
              <p:spPr>
                <a:xfrm>
                  <a:off x="7773503" y="3987878"/>
                  <a:ext cx="395836" cy="317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278" h="209550" extrusionOk="0">
                      <a:moveTo>
                        <a:pt x="66406" y="0"/>
                      </a:moveTo>
                      <a:lnTo>
                        <a:pt x="64625" y="71"/>
                      </a:lnTo>
                      <a:lnTo>
                        <a:pt x="62915" y="143"/>
                      </a:lnTo>
                      <a:lnTo>
                        <a:pt x="61205" y="356"/>
                      </a:lnTo>
                      <a:lnTo>
                        <a:pt x="59495" y="499"/>
                      </a:lnTo>
                      <a:lnTo>
                        <a:pt x="57785" y="784"/>
                      </a:lnTo>
                      <a:lnTo>
                        <a:pt x="56146" y="1069"/>
                      </a:lnTo>
                      <a:lnTo>
                        <a:pt x="54436" y="1354"/>
                      </a:lnTo>
                      <a:lnTo>
                        <a:pt x="51158" y="2138"/>
                      </a:lnTo>
                      <a:lnTo>
                        <a:pt x="47952" y="3064"/>
                      </a:lnTo>
                      <a:lnTo>
                        <a:pt x="44746" y="4133"/>
                      </a:lnTo>
                      <a:lnTo>
                        <a:pt x="41682" y="5344"/>
                      </a:lnTo>
                      <a:lnTo>
                        <a:pt x="38689" y="6698"/>
                      </a:lnTo>
                      <a:lnTo>
                        <a:pt x="35697" y="8265"/>
                      </a:lnTo>
                      <a:lnTo>
                        <a:pt x="32847" y="9904"/>
                      </a:lnTo>
                      <a:lnTo>
                        <a:pt x="30068" y="11685"/>
                      </a:lnTo>
                      <a:lnTo>
                        <a:pt x="27432" y="13538"/>
                      </a:lnTo>
                      <a:lnTo>
                        <a:pt x="24867" y="15604"/>
                      </a:lnTo>
                      <a:lnTo>
                        <a:pt x="22373" y="17742"/>
                      </a:lnTo>
                      <a:lnTo>
                        <a:pt x="20022" y="20022"/>
                      </a:lnTo>
                      <a:lnTo>
                        <a:pt x="17742" y="22373"/>
                      </a:lnTo>
                      <a:lnTo>
                        <a:pt x="15604" y="24867"/>
                      </a:lnTo>
                      <a:lnTo>
                        <a:pt x="13538" y="27432"/>
                      </a:lnTo>
                      <a:lnTo>
                        <a:pt x="11685" y="30139"/>
                      </a:lnTo>
                      <a:lnTo>
                        <a:pt x="9904" y="32847"/>
                      </a:lnTo>
                      <a:lnTo>
                        <a:pt x="8194" y="35697"/>
                      </a:lnTo>
                      <a:lnTo>
                        <a:pt x="6698" y="38689"/>
                      </a:lnTo>
                      <a:lnTo>
                        <a:pt x="5344" y="41682"/>
                      </a:lnTo>
                      <a:lnTo>
                        <a:pt x="4133" y="44817"/>
                      </a:lnTo>
                      <a:lnTo>
                        <a:pt x="3064" y="47952"/>
                      </a:lnTo>
                      <a:lnTo>
                        <a:pt x="2138" y="51158"/>
                      </a:lnTo>
                      <a:lnTo>
                        <a:pt x="1354" y="54436"/>
                      </a:lnTo>
                      <a:lnTo>
                        <a:pt x="1069" y="56146"/>
                      </a:lnTo>
                      <a:lnTo>
                        <a:pt x="784" y="57785"/>
                      </a:lnTo>
                      <a:lnTo>
                        <a:pt x="499" y="59495"/>
                      </a:lnTo>
                      <a:lnTo>
                        <a:pt x="285" y="61205"/>
                      </a:lnTo>
                      <a:lnTo>
                        <a:pt x="143" y="62915"/>
                      </a:lnTo>
                      <a:lnTo>
                        <a:pt x="71" y="64696"/>
                      </a:lnTo>
                      <a:lnTo>
                        <a:pt x="0" y="66406"/>
                      </a:lnTo>
                      <a:lnTo>
                        <a:pt x="0" y="68187"/>
                      </a:lnTo>
                      <a:lnTo>
                        <a:pt x="0" y="209550"/>
                      </a:lnTo>
                      <a:lnTo>
                        <a:pt x="26127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137" name="Google Shape;2137;p68"/>
            <p:cNvGrpSpPr/>
            <p:nvPr/>
          </p:nvGrpSpPr>
          <p:grpSpPr>
            <a:xfrm>
              <a:off x="7669511" y="1289062"/>
              <a:ext cx="420286" cy="106769"/>
              <a:chOff x="2098350" y="467225"/>
              <a:chExt cx="817200" cy="207600"/>
            </a:xfrm>
          </p:grpSpPr>
          <p:sp>
            <p:nvSpPr>
              <p:cNvPr id="2138" name="Google Shape;2138;p68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68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68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42" name="Google Shape;2142;p68"/>
          <p:cNvGrpSpPr/>
          <p:nvPr/>
        </p:nvGrpSpPr>
        <p:grpSpPr>
          <a:xfrm>
            <a:off x="893405" y="1493600"/>
            <a:ext cx="3928200" cy="2648700"/>
            <a:chOff x="893405" y="1493600"/>
            <a:chExt cx="3928200" cy="2648700"/>
          </a:xfrm>
        </p:grpSpPr>
        <p:sp>
          <p:nvSpPr>
            <p:cNvPr id="2143" name="Google Shape;2143;p68"/>
            <p:cNvSpPr/>
            <p:nvPr/>
          </p:nvSpPr>
          <p:spPr>
            <a:xfrm>
              <a:off x="893405" y="1493600"/>
              <a:ext cx="3928200" cy="2648700"/>
            </a:xfrm>
            <a:prstGeom prst="roundRect">
              <a:avLst>
                <a:gd name="adj" fmla="val 492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44" name="Google Shape;2144;p68"/>
            <p:cNvGrpSpPr/>
            <p:nvPr/>
          </p:nvGrpSpPr>
          <p:grpSpPr>
            <a:xfrm>
              <a:off x="4248911" y="1648662"/>
              <a:ext cx="420286" cy="106769"/>
              <a:chOff x="2098350" y="467225"/>
              <a:chExt cx="817200" cy="207600"/>
            </a:xfrm>
          </p:grpSpPr>
          <p:sp>
            <p:nvSpPr>
              <p:cNvPr id="2145" name="Google Shape;2145;p68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68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68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8" name="Google Shape;2148;p68"/>
            <p:cNvGrpSpPr/>
            <p:nvPr/>
          </p:nvGrpSpPr>
          <p:grpSpPr>
            <a:xfrm>
              <a:off x="4425769" y="3824832"/>
              <a:ext cx="395836" cy="317468"/>
              <a:chOff x="7773503" y="3987878"/>
              <a:chExt cx="395836" cy="317468"/>
            </a:xfrm>
          </p:grpSpPr>
          <p:sp>
            <p:nvSpPr>
              <p:cNvPr id="2149" name="Google Shape;2149;p68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68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51" name="Google Shape;2151;p6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</a:t>
            </a:r>
            <a:r>
              <a:rPr lang="en">
                <a:solidFill>
                  <a:schemeClr val="lt2"/>
                </a:solidFill>
              </a:rPr>
              <a:t>size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613EC-5BE4-4C09-AC91-0944B13C1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406" y="1136650"/>
            <a:ext cx="7352406" cy="3825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2" name="Google Shape;2142;p68"/>
          <p:cNvGrpSpPr/>
          <p:nvPr/>
        </p:nvGrpSpPr>
        <p:grpSpPr>
          <a:xfrm>
            <a:off x="2059889" y="1056792"/>
            <a:ext cx="4830665" cy="3320900"/>
            <a:chOff x="893405" y="1493600"/>
            <a:chExt cx="3928200" cy="2648700"/>
          </a:xfrm>
        </p:grpSpPr>
        <p:sp>
          <p:nvSpPr>
            <p:cNvPr id="2143" name="Google Shape;2143;p68"/>
            <p:cNvSpPr/>
            <p:nvPr/>
          </p:nvSpPr>
          <p:spPr>
            <a:xfrm>
              <a:off x="893405" y="1493600"/>
              <a:ext cx="3928200" cy="2648700"/>
            </a:xfrm>
            <a:prstGeom prst="roundRect">
              <a:avLst>
                <a:gd name="adj" fmla="val 492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44" name="Google Shape;2144;p68"/>
            <p:cNvGrpSpPr/>
            <p:nvPr/>
          </p:nvGrpSpPr>
          <p:grpSpPr>
            <a:xfrm>
              <a:off x="4248911" y="1648662"/>
              <a:ext cx="420286" cy="106769"/>
              <a:chOff x="2098350" y="467225"/>
              <a:chExt cx="817200" cy="207600"/>
            </a:xfrm>
          </p:grpSpPr>
          <p:sp>
            <p:nvSpPr>
              <p:cNvPr id="2145" name="Google Shape;2145;p68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68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68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8" name="Google Shape;2148;p68"/>
            <p:cNvGrpSpPr/>
            <p:nvPr/>
          </p:nvGrpSpPr>
          <p:grpSpPr>
            <a:xfrm>
              <a:off x="4425769" y="3824832"/>
              <a:ext cx="395836" cy="317468"/>
              <a:chOff x="7773503" y="3987878"/>
              <a:chExt cx="395836" cy="317468"/>
            </a:xfrm>
          </p:grpSpPr>
          <p:sp>
            <p:nvSpPr>
              <p:cNvPr id="2149" name="Google Shape;2149;p68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68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" name="Google Shape;2350;p70">
            <a:extLst>
              <a:ext uri="{FF2B5EF4-FFF2-40B4-BE49-F238E27FC236}">
                <a16:creationId xmlns:a16="http://schemas.microsoft.com/office/drawing/2014/main" id="{6CD7BDFD-8CAE-4A5F-95C4-198786BBBADA}"/>
              </a:ext>
            </a:extLst>
          </p:cNvPr>
          <p:cNvGrpSpPr/>
          <p:nvPr/>
        </p:nvGrpSpPr>
        <p:grpSpPr>
          <a:xfrm>
            <a:off x="1799939" y="1283100"/>
            <a:ext cx="519900" cy="2577300"/>
            <a:chOff x="6571964" y="1283100"/>
            <a:chExt cx="519900" cy="2577300"/>
          </a:xfrm>
        </p:grpSpPr>
        <p:grpSp>
          <p:nvGrpSpPr>
            <p:cNvPr id="24" name="Google Shape;2351;p70">
              <a:extLst>
                <a:ext uri="{FF2B5EF4-FFF2-40B4-BE49-F238E27FC236}">
                  <a16:creationId xmlns:a16="http://schemas.microsoft.com/office/drawing/2014/main" id="{4B3AB7A5-B3C8-4BA4-82D0-2A1EC086DD55}"/>
                </a:ext>
              </a:extLst>
            </p:cNvPr>
            <p:cNvGrpSpPr/>
            <p:nvPr/>
          </p:nvGrpSpPr>
          <p:grpSpPr>
            <a:xfrm>
              <a:off x="6571964" y="1283100"/>
              <a:ext cx="519900" cy="519900"/>
              <a:chOff x="7714964" y="1346801"/>
              <a:chExt cx="519900" cy="519900"/>
            </a:xfrm>
          </p:grpSpPr>
          <p:sp>
            <p:nvSpPr>
              <p:cNvPr id="38" name="Google Shape;2352;p70">
                <a:extLst>
                  <a:ext uri="{FF2B5EF4-FFF2-40B4-BE49-F238E27FC236}">
                    <a16:creationId xmlns:a16="http://schemas.microsoft.com/office/drawing/2014/main" id="{EA148718-E0FD-4205-8E0D-0FB5EA47DAC7}"/>
                  </a:ext>
                </a:extLst>
              </p:cNvPr>
              <p:cNvSpPr/>
              <p:nvPr/>
            </p:nvSpPr>
            <p:spPr>
              <a:xfrm>
                <a:off x="7714964" y="1346801"/>
                <a:ext cx="519900" cy="5199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lt1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endParaRPr>
              </a:p>
            </p:txBody>
          </p:sp>
          <p:sp>
            <p:nvSpPr>
              <p:cNvPr id="39" name="Google Shape;2353;p70">
                <a:hlinkClick r:id="rId3"/>
                <a:extLst>
                  <a:ext uri="{FF2B5EF4-FFF2-40B4-BE49-F238E27FC236}">
                    <a16:creationId xmlns:a16="http://schemas.microsoft.com/office/drawing/2014/main" id="{616B2F8A-167C-46D0-AEF4-08C4A2672D4F}"/>
                  </a:ext>
                </a:extLst>
              </p:cNvPr>
              <p:cNvSpPr/>
              <p:nvPr/>
            </p:nvSpPr>
            <p:spPr>
              <a:xfrm>
                <a:off x="7903521" y="1469648"/>
                <a:ext cx="142813" cy="274210"/>
              </a:xfrm>
              <a:custGeom>
                <a:avLst/>
                <a:gdLst/>
                <a:ahLst/>
                <a:cxnLst/>
                <a:rect l="l" t="t" r="r" b="b"/>
                <a:pathLst>
                  <a:path w="7106" h="13644" extrusionOk="0">
                    <a:moveTo>
                      <a:pt x="5671" y="2336"/>
                    </a:moveTo>
                    <a:cubicBezTo>
                      <a:pt x="6071" y="2302"/>
                      <a:pt x="6505" y="2336"/>
                      <a:pt x="6939" y="2336"/>
                    </a:cubicBezTo>
                    <a:lnTo>
                      <a:pt x="7105" y="2336"/>
                    </a:lnTo>
                    <a:lnTo>
                      <a:pt x="7105" y="134"/>
                    </a:lnTo>
                    <a:cubicBezTo>
                      <a:pt x="6872" y="101"/>
                      <a:pt x="6638" y="67"/>
                      <a:pt x="6405" y="67"/>
                    </a:cubicBezTo>
                    <a:cubicBezTo>
                      <a:pt x="5971" y="34"/>
                      <a:pt x="5538" y="1"/>
                      <a:pt x="5104" y="34"/>
                    </a:cubicBezTo>
                    <a:cubicBezTo>
                      <a:pt x="4437" y="34"/>
                      <a:pt x="3803" y="201"/>
                      <a:pt x="3269" y="601"/>
                    </a:cubicBezTo>
                    <a:cubicBezTo>
                      <a:pt x="2635" y="1035"/>
                      <a:pt x="2302" y="1668"/>
                      <a:pt x="2168" y="2436"/>
                    </a:cubicBezTo>
                    <a:cubicBezTo>
                      <a:pt x="2102" y="2736"/>
                      <a:pt x="2102" y="3069"/>
                      <a:pt x="2102" y="3370"/>
                    </a:cubicBezTo>
                    <a:cubicBezTo>
                      <a:pt x="2068" y="3870"/>
                      <a:pt x="2068" y="4370"/>
                      <a:pt x="2102" y="4837"/>
                    </a:cubicBezTo>
                    <a:lnTo>
                      <a:pt x="2102" y="5038"/>
                    </a:lnTo>
                    <a:lnTo>
                      <a:pt x="0" y="5038"/>
                    </a:lnTo>
                    <a:lnTo>
                      <a:pt x="0" y="7473"/>
                    </a:lnTo>
                    <a:lnTo>
                      <a:pt x="2068" y="7473"/>
                    </a:lnTo>
                    <a:lnTo>
                      <a:pt x="2068" y="13644"/>
                    </a:lnTo>
                    <a:lnTo>
                      <a:pt x="4637" y="13644"/>
                    </a:lnTo>
                    <a:lnTo>
                      <a:pt x="4637" y="7506"/>
                    </a:lnTo>
                    <a:lnTo>
                      <a:pt x="6705" y="7506"/>
                    </a:lnTo>
                    <a:cubicBezTo>
                      <a:pt x="6805" y="6672"/>
                      <a:pt x="6905" y="5871"/>
                      <a:pt x="7039" y="5038"/>
                    </a:cubicBezTo>
                    <a:lnTo>
                      <a:pt x="6572" y="5038"/>
                    </a:lnTo>
                    <a:cubicBezTo>
                      <a:pt x="5971" y="5038"/>
                      <a:pt x="4604" y="5038"/>
                      <a:pt x="4604" y="5038"/>
                    </a:cubicBezTo>
                    <a:cubicBezTo>
                      <a:pt x="4604" y="5038"/>
                      <a:pt x="4604" y="3803"/>
                      <a:pt x="4637" y="3303"/>
                    </a:cubicBezTo>
                    <a:cubicBezTo>
                      <a:pt x="4637" y="2569"/>
                      <a:pt x="5071" y="2336"/>
                      <a:pt x="5671" y="23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5" name="Google Shape;2354;p70">
              <a:extLst>
                <a:ext uri="{FF2B5EF4-FFF2-40B4-BE49-F238E27FC236}">
                  <a16:creationId xmlns:a16="http://schemas.microsoft.com/office/drawing/2014/main" id="{68364767-3BCE-48C1-AFDF-CC285FB61ECE}"/>
                </a:ext>
              </a:extLst>
            </p:cNvPr>
            <p:cNvGrpSpPr/>
            <p:nvPr/>
          </p:nvGrpSpPr>
          <p:grpSpPr>
            <a:xfrm>
              <a:off x="6571964" y="3340500"/>
              <a:ext cx="519900" cy="519900"/>
              <a:chOff x="7714964" y="3404201"/>
              <a:chExt cx="519900" cy="519900"/>
            </a:xfrm>
          </p:grpSpPr>
          <p:sp>
            <p:nvSpPr>
              <p:cNvPr id="34" name="Google Shape;2355;p70">
                <a:hlinkClick r:id="rId4"/>
                <a:extLst>
                  <a:ext uri="{FF2B5EF4-FFF2-40B4-BE49-F238E27FC236}">
                    <a16:creationId xmlns:a16="http://schemas.microsoft.com/office/drawing/2014/main" id="{4390C856-BEDA-4A69-A46F-2092569E28D5}"/>
                  </a:ext>
                </a:extLst>
              </p:cNvPr>
              <p:cNvSpPr/>
              <p:nvPr/>
            </p:nvSpPr>
            <p:spPr>
              <a:xfrm>
                <a:off x="7714964" y="3404201"/>
                <a:ext cx="519900" cy="519900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lt1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endParaRPr>
              </a:p>
            </p:txBody>
          </p:sp>
          <p:grpSp>
            <p:nvGrpSpPr>
              <p:cNvPr id="35" name="Google Shape;2356;p70">
                <a:extLst>
                  <a:ext uri="{FF2B5EF4-FFF2-40B4-BE49-F238E27FC236}">
                    <a16:creationId xmlns:a16="http://schemas.microsoft.com/office/drawing/2014/main" id="{DEC0F07E-C0CE-49FE-97D7-EEAC06A2144C}"/>
                  </a:ext>
                </a:extLst>
              </p:cNvPr>
              <p:cNvGrpSpPr/>
              <p:nvPr/>
            </p:nvGrpSpPr>
            <p:grpSpPr>
              <a:xfrm>
                <a:off x="7860939" y="3550168"/>
                <a:ext cx="227950" cy="227966"/>
                <a:chOff x="5183619" y="2845488"/>
                <a:chExt cx="166375" cy="166374"/>
              </a:xfrm>
            </p:grpSpPr>
            <p:sp>
              <p:nvSpPr>
                <p:cNvPr id="36" name="Google Shape;2357;p70">
                  <a:extLst>
                    <a:ext uri="{FF2B5EF4-FFF2-40B4-BE49-F238E27FC236}">
                      <a16:creationId xmlns:a16="http://schemas.microsoft.com/office/drawing/2014/main" id="{95C4FE28-F0F2-43DB-8EC6-6470C8644456}"/>
                    </a:ext>
                  </a:extLst>
                </p:cNvPr>
                <p:cNvSpPr/>
                <p:nvPr/>
              </p:nvSpPr>
              <p:spPr>
                <a:xfrm>
                  <a:off x="5183619" y="2845488"/>
                  <a:ext cx="40130" cy="166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6" h="11343" extrusionOk="0">
                      <a:moveTo>
                        <a:pt x="1368" y="1"/>
                      </a:moveTo>
                      <a:cubicBezTo>
                        <a:pt x="601" y="1"/>
                        <a:pt x="1" y="635"/>
                        <a:pt x="1" y="1368"/>
                      </a:cubicBezTo>
                      <a:cubicBezTo>
                        <a:pt x="1" y="2136"/>
                        <a:pt x="601" y="2736"/>
                        <a:pt x="1368" y="2736"/>
                      </a:cubicBezTo>
                      <a:cubicBezTo>
                        <a:pt x="2136" y="2736"/>
                        <a:pt x="2736" y="2136"/>
                        <a:pt x="2736" y="1368"/>
                      </a:cubicBezTo>
                      <a:cubicBezTo>
                        <a:pt x="2736" y="635"/>
                        <a:pt x="2136" y="1"/>
                        <a:pt x="1368" y="1"/>
                      </a:cubicBezTo>
                      <a:close/>
                      <a:moveTo>
                        <a:pt x="201" y="3770"/>
                      </a:moveTo>
                      <a:lnTo>
                        <a:pt x="201" y="11342"/>
                      </a:lnTo>
                      <a:lnTo>
                        <a:pt x="2536" y="11342"/>
                      </a:lnTo>
                      <a:lnTo>
                        <a:pt x="2536" y="37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2358;p70">
                  <a:extLst>
                    <a:ext uri="{FF2B5EF4-FFF2-40B4-BE49-F238E27FC236}">
                      <a16:creationId xmlns:a16="http://schemas.microsoft.com/office/drawing/2014/main" id="{44E220FB-C943-48FB-93D9-71795A4BB487}"/>
                    </a:ext>
                  </a:extLst>
                </p:cNvPr>
                <p:cNvSpPr/>
                <p:nvPr/>
              </p:nvSpPr>
              <p:spPr>
                <a:xfrm>
                  <a:off x="5242819" y="2897851"/>
                  <a:ext cx="107175" cy="114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07" h="7773" extrusionOk="0">
                      <a:moveTo>
                        <a:pt x="4504" y="0"/>
                      </a:moveTo>
                      <a:cubicBezTo>
                        <a:pt x="3337" y="0"/>
                        <a:pt x="2569" y="634"/>
                        <a:pt x="2269" y="1234"/>
                      </a:cubicBezTo>
                      <a:lnTo>
                        <a:pt x="2236" y="1234"/>
                      </a:lnTo>
                      <a:lnTo>
                        <a:pt x="2236" y="200"/>
                      </a:lnTo>
                      <a:lnTo>
                        <a:pt x="1" y="200"/>
                      </a:lnTo>
                      <a:lnTo>
                        <a:pt x="1" y="7772"/>
                      </a:lnTo>
                      <a:lnTo>
                        <a:pt x="2336" y="7772"/>
                      </a:lnTo>
                      <a:lnTo>
                        <a:pt x="2336" y="4036"/>
                      </a:lnTo>
                      <a:cubicBezTo>
                        <a:pt x="2336" y="3036"/>
                        <a:pt x="2536" y="2068"/>
                        <a:pt x="3737" y="2068"/>
                      </a:cubicBezTo>
                      <a:cubicBezTo>
                        <a:pt x="4938" y="2068"/>
                        <a:pt x="4971" y="3202"/>
                        <a:pt x="4971" y="4103"/>
                      </a:cubicBezTo>
                      <a:lnTo>
                        <a:pt x="4971" y="7772"/>
                      </a:lnTo>
                      <a:lnTo>
                        <a:pt x="7306" y="7772"/>
                      </a:lnTo>
                      <a:lnTo>
                        <a:pt x="7306" y="3603"/>
                      </a:lnTo>
                      <a:cubicBezTo>
                        <a:pt x="7306" y="1568"/>
                        <a:pt x="6872" y="0"/>
                        <a:pt x="450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6" name="Google Shape;2359;p70">
              <a:extLst>
                <a:ext uri="{FF2B5EF4-FFF2-40B4-BE49-F238E27FC236}">
                  <a16:creationId xmlns:a16="http://schemas.microsoft.com/office/drawing/2014/main" id="{AE02E7C5-5CA0-4B86-938E-F90AADBC8092}"/>
                </a:ext>
              </a:extLst>
            </p:cNvPr>
            <p:cNvGrpSpPr/>
            <p:nvPr/>
          </p:nvGrpSpPr>
          <p:grpSpPr>
            <a:xfrm>
              <a:off x="6571964" y="1968900"/>
              <a:ext cx="519900" cy="519900"/>
              <a:chOff x="7714964" y="2032601"/>
              <a:chExt cx="519900" cy="519900"/>
            </a:xfrm>
          </p:grpSpPr>
          <p:sp>
            <p:nvSpPr>
              <p:cNvPr id="32" name="Google Shape;2360;p70">
                <a:extLst>
                  <a:ext uri="{FF2B5EF4-FFF2-40B4-BE49-F238E27FC236}">
                    <a16:creationId xmlns:a16="http://schemas.microsoft.com/office/drawing/2014/main" id="{92C7CBCC-0675-4A3C-A624-9D48B17E5BFE}"/>
                  </a:ext>
                </a:extLst>
              </p:cNvPr>
              <p:cNvSpPr/>
              <p:nvPr/>
            </p:nvSpPr>
            <p:spPr>
              <a:xfrm>
                <a:off x="7714964" y="2032601"/>
                <a:ext cx="519900" cy="519900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lt1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endParaRPr>
              </a:p>
            </p:txBody>
          </p:sp>
          <p:sp>
            <p:nvSpPr>
              <p:cNvPr id="33" name="Google Shape;2361;p70">
                <a:hlinkClick r:id="rId5"/>
                <a:extLst>
                  <a:ext uri="{FF2B5EF4-FFF2-40B4-BE49-F238E27FC236}">
                    <a16:creationId xmlns:a16="http://schemas.microsoft.com/office/drawing/2014/main" id="{F621372A-BB0E-4A98-8772-C68060B94B01}"/>
                  </a:ext>
                </a:extLst>
              </p:cNvPr>
              <p:cNvSpPr/>
              <p:nvPr/>
            </p:nvSpPr>
            <p:spPr>
              <a:xfrm>
                <a:off x="7841507" y="2182255"/>
                <a:ext cx="266835" cy="220570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10975" extrusionOk="0">
                    <a:moveTo>
                      <a:pt x="4037" y="8573"/>
                    </a:moveTo>
                    <a:cubicBezTo>
                      <a:pt x="2602" y="8540"/>
                      <a:pt x="1735" y="7506"/>
                      <a:pt x="1502" y="6672"/>
                    </a:cubicBezTo>
                    <a:cubicBezTo>
                      <a:pt x="1902" y="6772"/>
                      <a:pt x="2269" y="6739"/>
                      <a:pt x="2669" y="6639"/>
                    </a:cubicBezTo>
                    <a:cubicBezTo>
                      <a:pt x="2669" y="6639"/>
                      <a:pt x="2669" y="6639"/>
                      <a:pt x="2702" y="6639"/>
                    </a:cubicBezTo>
                    <a:cubicBezTo>
                      <a:pt x="1935" y="6472"/>
                      <a:pt x="1335" y="6038"/>
                      <a:pt x="934" y="5371"/>
                    </a:cubicBezTo>
                    <a:cubicBezTo>
                      <a:pt x="668" y="4938"/>
                      <a:pt x="534" y="4471"/>
                      <a:pt x="534" y="3937"/>
                    </a:cubicBezTo>
                    <a:cubicBezTo>
                      <a:pt x="901" y="4137"/>
                      <a:pt x="1301" y="4270"/>
                      <a:pt x="1735" y="4270"/>
                    </a:cubicBezTo>
                    <a:cubicBezTo>
                      <a:pt x="1168" y="3837"/>
                      <a:pt x="768" y="3303"/>
                      <a:pt x="634" y="2603"/>
                    </a:cubicBezTo>
                    <a:cubicBezTo>
                      <a:pt x="467" y="1902"/>
                      <a:pt x="568" y="1268"/>
                      <a:pt x="901" y="634"/>
                    </a:cubicBezTo>
                    <a:cubicBezTo>
                      <a:pt x="2402" y="2369"/>
                      <a:pt x="4270" y="3336"/>
                      <a:pt x="6538" y="3470"/>
                    </a:cubicBezTo>
                    <a:cubicBezTo>
                      <a:pt x="6538" y="3370"/>
                      <a:pt x="6505" y="3270"/>
                      <a:pt x="6505" y="3170"/>
                    </a:cubicBezTo>
                    <a:cubicBezTo>
                      <a:pt x="6405" y="2536"/>
                      <a:pt x="6538" y="1935"/>
                      <a:pt x="6905" y="1402"/>
                    </a:cubicBezTo>
                    <a:cubicBezTo>
                      <a:pt x="7339" y="735"/>
                      <a:pt x="7939" y="301"/>
                      <a:pt x="8740" y="167"/>
                    </a:cubicBezTo>
                    <a:cubicBezTo>
                      <a:pt x="9674" y="1"/>
                      <a:pt x="10475" y="268"/>
                      <a:pt x="11142" y="935"/>
                    </a:cubicBezTo>
                    <a:cubicBezTo>
                      <a:pt x="11175" y="968"/>
                      <a:pt x="11208" y="968"/>
                      <a:pt x="11275" y="968"/>
                    </a:cubicBezTo>
                    <a:cubicBezTo>
                      <a:pt x="11842" y="835"/>
                      <a:pt x="12376" y="634"/>
                      <a:pt x="12876" y="368"/>
                    </a:cubicBezTo>
                    <a:cubicBezTo>
                      <a:pt x="12876" y="334"/>
                      <a:pt x="12910" y="334"/>
                      <a:pt x="12910" y="334"/>
                    </a:cubicBezTo>
                    <a:lnTo>
                      <a:pt x="12910" y="334"/>
                    </a:lnTo>
                    <a:cubicBezTo>
                      <a:pt x="12710" y="968"/>
                      <a:pt x="12309" y="1468"/>
                      <a:pt x="11742" y="1835"/>
                    </a:cubicBezTo>
                    <a:cubicBezTo>
                      <a:pt x="12276" y="1769"/>
                      <a:pt x="12776" y="1635"/>
                      <a:pt x="13277" y="1402"/>
                    </a:cubicBezTo>
                    <a:lnTo>
                      <a:pt x="13277" y="1435"/>
                    </a:lnTo>
                    <a:cubicBezTo>
                      <a:pt x="13177" y="1568"/>
                      <a:pt x="13076" y="1702"/>
                      <a:pt x="12976" y="1835"/>
                    </a:cubicBezTo>
                    <a:cubicBezTo>
                      <a:pt x="12676" y="2202"/>
                      <a:pt x="12343" y="2502"/>
                      <a:pt x="11976" y="2769"/>
                    </a:cubicBezTo>
                    <a:cubicBezTo>
                      <a:pt x="11942" y="2803"/>
                      <a:pt x="11942" y="2836"/>
                      <a:pt x="11942" y="2869"/>
                    </a:cubicBezTo>
                    <a:cubicBezTo>
                      <a:pt x="11942" y="3270"/>
                      <a:pt x="11942" y="3670"/>
                      <a:pt x="11876" y="4070"/>
                    </a:cubicBezTo>
                    <a:cubicBezTo>
                      <a:pt x="11776" y="4938"/>
                      <a:pt x="11542" y="5738"/>
                      <a:pt x="11175" y="6505"/>
                    </a:cubicBezTo>
                    <a:cubicBezTo>
                      <a:pt x="10808" y="7306"/>
                      <a:pt x="10308" y="8040"/>
                      <a:pt x="9707" y="8674"/>
                    </a:cubicBezTo>
                    <a:cubicBezTo>
                      <a:pt x="8673" y="9741"/>
                      <a:pt x="7406" y="10441"/>
                      <a:pt x="5971" y="10742"/>
                    </a:cubicBezTo>
                    <a:cubicBezTo>
                      <a:pt x="5438" y="10875"/>
                      <a:pt x="4937" y="10908"/>
                      <a:pt x="4437" y="10942"/>
                    </a:cubicBezTo>
                    <a:cubicBezTo>
                      <a:pt x="2869" y="10975"/>
                      <a:pt x="1401" y="10575"/>
                      <a:pt x="67" y="9774"/>
                    </a:cubicBezTo>
                    <a:cubicBezTo>
                      <a:pt x="34" y="9741"/>
                      <a:pt x="34" y="9741"/>
                      <a:pt x="0" y="9708"/>
                    </a:cubicBezTo>
                    <a:cubicBezTo>
                      <a:pt x="968" y="9808"/>
                      <a:pt x="1868" y="9708"/>
                      <a:pt x="2736" y="9341"/>
                    </a:cubicBezTo>
                    <a:cubicBezTo>
                      <a:pt x="3203" y="9141"/>
                      <a:pt x="3636" y="8907"/>
                      <a:pt x="4037" y="857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7" name="Google Shape;2362;p70">
              <a:extLst>
                <a:ext uri="{FF2B5EF4-FFF2-40B4-BE49-F238E27FC236}">
                  <a16:creationId xmlns:a16="http://schemas.microsoft.com/office/drawing/2014/main" id="{21528BC3-C856-4BEE-A1B6-00BF5F131DED}"/>
                </a:ext>
              </a:extLst>
            </p:cNvPr>
            <p:cNvGrpSpPr/>
            <p:nvPr/>
          </p:nvGrpSpPr>
          <p:grpSpPr>
            <a:xfrm>
              <a:off x="6571964" y="2654700"/>
              <a:ext cx="519900" cy="519900"/>
              <a:chOff x="7714964" y="2718401"/>
              <a:chExt cx="519900" cy="519900"/>
            </a:xfrm>
          </p:grpSpPr>
          <p:sp>
            <p:nvSpPr>
              <p:cNvPr id="28" name="Google Shape;2363;p70">
                <a:extLst>
                  <a:ext uri="{FF2B5EF4-FFF2-40B4-BE49-F238E27FC236}">
                    <a16:creationId xmlns:a16="http://schemas.microsoft.com/office/drawing/2014/main" id="{EB80BDD8-F67C-4AF5-9DCF-EB3E0CE3CBDB}"/>
                  </a:ext>
                </a:extLst>
              </p:cNvPr>
              <p:cNvSpPr/>
              <p:nvPr/>
            </p:nvSpPr>
            <p:spPr>
              <a:xfrm>
                <a:off x="7714964" y="2718401"/>
                <a:ext cx="519900" cy="5199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lt1"/>
                  </a:solidFill>
                  <a:latin typeface="Raleway ExtraBold"/>
                  <a:ea typeface="Raleway ExtraBold"/>
                  <a:cs typeface="Raleway ExtraBold"/>
                  <a:sym typeface="Raleway ExtraBold"/>
                </a:endParaRPr>
              </a:p>
            </p:txBody>
          </p:sp>
          <p:grpSp>
            <p:nvGrpSpPr>
              <p:cNvPr id="29" name="Google Shape;2364;p70">
                <a:extLst>
                  <a:ext uri="{FF2B5EF4-FFF2-40B4-BE49-F238E27FC236}">
                    <a16:creationId xmlns:a16="http://schemas.microsoft.com/office/drawing/2014/main" id="{C306E1D5-1ABD-4DD4-BCCC-75194FC97A85}"/>
                  </a:ext>
                </a:extLst>
              </p:cNvPr>
              <p:cNvGrpSpPr/>
              <p:nvPr/>
            </p:nvGrpSpPr>
            <p:grpSpPr>
              <a:xfrm>
                <a:off x="7849214" y="2854902"/>
                <a:ext cx="251400" cy="246897"/>
                <a:chOff x="4710126" y="2841640"/>
                <a:chExt cx="183490" cy="180190"/>
              </a:xfrm>
            </p:grpSpPr>
            <p:sp>
              <p:nvSpPr>
                <p:cNvPr id="30" name="Google Shape;2365;p70">
                  <a:extLst>
                    <a:ext uri="{FF2B5EF4-FFF2-40B4-BE49-F238E27FC236}">
                      <a16:creationId xmlns:a16="http://schemas.microsoft.com/office/drawing/2014/main" id="{2C94019A-BED2-4770-97BE-B5847AA8B4E3}"/>
                    </a:ext>
                  </a:extLst>
                </p:cNvPr>
                <p:cNvSpPr/>
                <p:nvPr/>
              </p:nvSpPr>
              <p:spPr>
                <a:xfrm>
                  <a:off x="4710126" y="2841640"/>
                  <a:ext cx="183490" cy="18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0" h="12285" extrusionOk="0">
                      <a:moveTo>
                        <a:pt x="9540" y="2148"/>
                      </a:moveTo>
                      <a:cubicBezTo>
                        <a:pt x="9107" y="2148"/>
                        <a:pt x="8773" y="2448"/>
                        <a:pt x="8773" y="2882"/>
                      </a:cubicBezTo>
                      <a:cubicBezTo>
                        <a:pt x="8773" y="3282"/>
                        <a:pt x="9107" y="3616"/>
                        <a:pt x="9540" y="3616"/>
                      </a:cubicBezTo>
                      <a:cubicBezTo>
                        <a:pt x="9941" y="3616"/>
                        <a:pt x="10274" y="3282"/>
                        <a:pt x="10274" y="2882"/>
                      </a:cubicBezTo>
                      <a:cubicBezTo>
                        <a:pt x="10274" y="2448"/>
                        <a:pt x="9941" y="2148"/>
                        <a:pt x="9540" y="2148"/>
                      </a:cubicBezTo>
                      <a:close/>
                      <a:moveTo>
                        <a:pt x="6271" y="4083"/>
                      </a:moveTo>
                      <a:cubicBezTo>
                        <a:pt x="7372" y="4116"/>
                        <a:pt x="8306" y="5017"/>
                        <a:pt x="8273" y="6151"/>
                      </a:cubicBezTo>
                      <a:cubicBezTo>
                        <a:pt x="8273" y="7285"/>
                        <a:pt x="7339" y="8186"/>
                        <a:pt x="6238" y="8186"/>
                      </a:cubicBezTo>
                      <a:cubicBezTo>
                        <a:pt x="5104" y="8152"/>
                        <a:pt x="4203" y="7252"/>
                        <a:pt x="4203" y="6118"/>
                      </a:cubicBezTo>
                      <a:cubicBezTo>
                        <a:pt x="4203" y="4984"/>
                        <a:pt x="5137" y="4083"/>
                        <a:pt x="6271" y="4083"/>
                      </a:cubicBezTo>
                      <a:close/>
                      <a:moveTo>
                        <a:pt x="6238" y="2982"/>
                      </a:moveTo>
                      <a:cubicBezTo>
                        <a:pt x="4503" y="2982"/>
                        <a:pt x="3102" y="4416"/>
                        <a:pt x="3102" y="6151"/>
                      </a:cubicBezTo>
                      <a:cubicBezTo>
                        <a:pt x="3102" y="7886"/>
                        <a:pt x="4503" y="9287"/>
                        <a:pt x="6238" y="9287"/>
                      </a:cubicBezTo>
                      <a:cubicBezTo>
                        <a:pt x="7972" y="9287"/>
                        <a:pt x="9407" y="7886"/>
                        <a:pt x="9407" y="6151"/>
                      </a:cubicBezTo>
                      <a:cubicBezTo>
                        <a:pt x="9407" y="4416"/>
                        <a:pt x="8006" y="2982"/>
                        <a:pt x="6238" y="2982"/>
                      </a:cubicBezTo>
                      <a:close/>
                      <a:moveTo>
                        <a:pt x="6330" y="1114"/>
                      </a:moveTo>
                      <a:cubicBezTo>
                        <a:pt x="7581" y="1114"/>
                        <a:pt x="8823" y="1147"/>
                        <a:pt x="9340" y="1214"/>
                      </a:cubicBezTo>
                      <a:cubicBezTo>
                        <a:pt x="10408" y="1381"/>
                        <a:pt x="11075" y="2115"/>
                        <a:pt x="11208" y="3182"/>
                      </a:cubicBezTo>
                      <a:cubicBezTo>
                        <a:pt x="11308" y="4183"/>
                        <a:pt x="11342" y="8152"/>
                        <a:pt x="11175" y="9220"/>
                      </a:cubicBezTo>
                      <a:cubicBezTo>
                        <a:pt x="11008" y="10287"/>
                        <a:pt x="10274" y="10954"/>
                        <a:pt x="9207" y="11088"/>
                      </a:cubicBezTo>
                      <a:cubicBezTo>
                        <a:pt x="8730" y="11136"/>
                        <a:pt x="7479" y="11176"/>
                        <a:pt x="6199" y="11176"/>
                      </a:cubicBezTo>
                      <a:cubicBezTo>
                        <a:pt x="4796" y="11176"/>
                        <a:pt x="3357" y="11127"/>
                        <a:pt x="2869" y="10988"/>
                      </a:cubicBezTo>
                      <a:cubicBezTo>
                        <a:pt x="2002" y="10754"/>
                        <a:pt x="1468" y="10154"/>
                        <a:pt x="1334" y="9253"/>
                      </a:cubicBezTo>
                      <a:cubicBezTo>
                        <a:pt x="1201" y="8419"/>
                        <a:pt x="1168" y="4183"/>
                        <a:pt x="1334" y="3049"/>
                      </a:cubicBezTo>
                      <a:cubicBezTo>
                        <a:pt x="1501" y="1981"/>
                        <a:pt x="2202" y="1314"/>
                        <a:pt x="3269" y="1214"/>
                      </a:cubicBezTo>
                      <a:cubicBezTo>
                        <a:pt x="3820" y="1147"/>
                        <a:pt x="5079" y="1114"/>
                        <a:pt x="6330" y="1114"/>
                      </a:cubicBezTo>
                      <a:close/>
                      <a:moveTo>
                        <a:pt x="6118" y="0"/>
                      </a:moveTo>
                      <a:cubicBezTo>
                        <a:pt x="4861" y="0"/>
                        <a:pt x="3603" y="41"/>
                        <a:pt x="2969" y="147"/>
                      </a:cubicBezTo>
                      <a:cubicBezTo>
                        <a:pt x="1601" y="347"/>
                        <a:pt x="667" y="1147"/>
                        <a:pt x="300" y="2515"/>
                      </a:cubicBezTo>
                      <a:cubicBezTo>
                        <a:pt x="0" y="3583"/>
                        <a:pt x="67" y="8386"/>
                        <a:pt x="234" y="9420"/>
                      </a:cubicBezTo>
                      <a:cubicBezTo>
                        <a:pt x="467" y="10821"/>
                        <a:pt x="1301" y="11755"/>
                        <a:pt x="2702" y="12089"/>
                      </a:cubicBezTo>
                      <a:cubicBezTo>
                        <a:pt x="3204" y="12227"/>
                        <a:pt x="4733" y="12285"/>
                        <a:pt x="6235" y="12285"/>
                      </a:cubicBezTo>
                      <a:cubicBezTo>
                        <a:pt x="7626" y="12285"/>
                        <a:pt x="8994" y="12236"/>
                        <a:pt x="9507" y="12155"/>
                      </a:cubicBezTo>
                      <a:cubicBezTo>
                        <a:pt x="10941" y="11922"/>
                        <a:pt x="11842" y="11088"/>
                        <a:pt x="12209" y="9687"/>
                      </a:cubicBezTo>
                      <a:cubicBezTo>
                        <a:pt x="12509" y="8619"/>
                        <a:pt x="12409" y="4050"/>
                        <a:pt x="12309" y="3082"/>
                      </a:cubicBezTo>
                      <a:cubicBezTo>
                        <a:pt x="12209" y="2282"/>
                        <a:pt x="11909" y="1548"/>
                        <a:pt x="11308" y="981"/>
                      </a:cubicBezTo>
                      <a:cubicBezTo>
                        <a:pt x="10674" y="380"/>
                        <a:pt x="9907" y="113"/>
                        <a:pt x="9040" y="80"/>
                      </a:cubicBezTo>
                      <a:cubicBezTo>
                        <a:pt x="8363" y="33"/>
                        <a:pt x="7241" y="0"/>
                        <a:pt x="611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2366;p70">
                  <a:hlinkClick r:id="rId6"/>
                  <a:extLst>
                    <a:ext uri="{FF2B5EF4-FFF2-40B4-BE49-F238E27FC236}">
                      <a16:creationId xmlns:a16="http://schemas.microsoft.com/office/drawing/2014/main" id="{F1728EBF-DF01-4FF9-9B6C-8708C1403659}"/>
                    </a:ext>
                  </a:extLst>
                </p:cNvPr>
                <p:cNvSpPr/>
                <p:nvPr/>
              </p:nvSpPr>
              <p:spPr>
                <a:xfrm>
                  <a:off x="4710126" y="2841640"/>
                  <a:ext cx="183490" cy="18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0" h="12285" extrusionOk="0">
                      <a:moveTo>
                        <a:pt x="9540" y="2148"/>
                      </a:moveTo>
                      <a:cubicBezTo>
                        <a:pt x="9107" y="2148"/>
                        <a:pt x="8773" y="2448"/>
                        <a:pt x="8773" y="2882"/>
                      </a:cubicBezTo>
                      <a:cubicBezTo>
                        <a:pt x="8773" y="3282"/>
                        <a:pt x="9107" y="3616"/>
                        <a:pt x="9540" y="3616"/>
                      </a:cubicBezTo>
                      <a:cubicBezTo>
                        <a:pt x="9941" y="3616"/>
                        <a:pt x="10274" y="3282"/>
                        <a:pt x="10274" y="2882"/>
                      </a:cubicBezTo>
                      <a:cubicBezTo>
                        <a:pt x="10274" y="2448"/>
                        <a:pt x="9941" y="2148"/>
                        <a:pt x="9540" y="2148"/>
                      </a:cubicBezTo>
                      <a:close/>
                      <a:moveTo>
                        <a:pt x="6271" y="4083"/>
                      </a:moveTo>
                      <a:cubicBezTo>
                        <a:pt x="7372" y="4116"/>
                        <a:pt x="8306" y="5017"/>
                        <a:pt x="8273" y="6151"/>
                      </a:cubicBezTo>
                      <a:cubicBezTo>
                        <a:pt x="8273" y="7285"/>
                        <a:pt x="7339" y="8186"/>
                        <a:pt x="6238" y="8186"/>
                      </a:cubicBezTo>
                      <a:cubicBezTo>
                        <a:pt x="5104" y="8152"/>
                        <a:pt x="4203" y="7252"/>
                        <a:pt x="4203" y="6118"/>
                      </a:cubicBezTo>
                      <a:cubicBezTo>
                        <a:pt x="4203" y="4984"/>
                        <a:pt x="5137" y="4083"/>
                        <a:pt x="6271" y="4083"/>
                      </a:cubicBezTo>
                      <a:close/>
                      <a:moveTo>
                        <a:pt x="6238" y="2982"/>
                      </a:moveTo>
                      <a:cubicBezTo>
                        <a:pt x="4503" y="2982"/>
                        <a:pt x="3102" y="4416"/>
                        <a:pt x="3102" y="6151"/>
                      </a:cubicBezTo>
                      <a:cubicBezTo>
                        <a:pt x="3102" y="7886"/>
                        <a:pt x="4503" y="9287"/>
                        <a:pt x="6238" y="9287"/>
                      </a:cubicBezTo>
                      <a:cubicBezTo>
                        <a:pt x="7972" y="9287"/>
                        <a:pt x="9407" y="7886"/>
                        <a:pt x="9407" y="6151"/>
                      </a:cubicBezTo>
                      <a:cubicBezTo>
                        <a:pt x="9407" y="4416"/>
                        <a:pt x="8006" y="2982"/>
                        <a:pt x="6238" y="2982"/>
                      </a:cubicBezTo>
                      <a:close/>
                      <a:moveTo>
                        <a:pt x="6330" y="1114"/>
                      </a:moveTo>
                      <a:cubicBezTo>
                        <a:pt x="7581" y="1114"/>
                        <a:pt x="8823" y="1147"/>
                        <a:pt x="9340" y="1214"/>
                      </a:cubicBezTo>
                      <a:cubicBezTo>
                        <a:pt x="10408" y="1381"/>
                        <a:pt x="11075" y="2115"/>
                        <a:pt x="11208" y="3182"/>
                      </a:cubicBezTo>
                      <a:cubicBezTo>
                        <a:pt x="11308" y="4183"/>
                        <a:pt x="11342" y="8152"/>
                        <a:pt x="11175" y="9220"/>
                      </a:cubicBezTo>
                      <a:cubicBezTo>
                        <a:pt x="11008" y="10287"/>
                        <a:pt x="10274" y="10954"/>
                        <a:pt x="9207" y="11088"/>
                      </a:cubicBezTo>
                      <a:cubicBezTo>
                        <a:pt x="8730" y="11136"/>
                        <a:pt x="7479" y="11176"/>
                        <a:pt x="6199" y="11176"/>
                      </a:cubicBezTo>
                      <a:cubicBezTo>
                        <a:pt x="4796" y="11176"/>
                        <a:pt x="3357" y="11127"/>
                        <a:pt x="2869" y="10988"/>
                      </a:cubicBezTo>
                      <a:cubicBezTo>
                        <a:pt x="2002" y="10754"/>
                        <a:pt x="1468" y="10154"/>
                        <a:pt x="1334" y="9253"/>
                      </a:cubicBezTo>
                      <a:cubicBezTo>
                        <a:pt x="1201" y="8419"/>
                        <a:pt x="1168" y="4183"/>
                        <a:pt x="1334" y="3049"/>
                      </a:cubicBezTo>
                      <a:cubicBezTo>
                        <a:pt x="1501" y="1981"/>
                        <a:pt x="2202" y="1314"/>
                        <a:pt x="3269" y="1214"/>
                      </a:cubicBezTo>
                      <a:cubicBezTo>
                        <a:pt x="3820" y="1147"/>
                        <a:pt x="5079" y="1114"/>
                        <a:pt x="6330" y="1114"/>
                      </a:cubicBezTo>
                      <a:close/>
                      <a:moveTo>
                        <a:pt x="6118" y="0"/>
                      </a:moveTo>
                      <a:cubicBezTo>
                        <a:pt x="4861" y="0"/>
                        <a:pt x="3603" y="41"/>
                        <a:pt x="2969" y="147"/>
                      </a:cubicBezTo>
                      <a:cubicBezTo>
                        <a:pt x="1601" y="347"/>
                        <a:pt x="667" y="1147"/>
                        <a:pt x="300" y="2515"/>
                      </a:cubicBezTo>
                      <a:cubicBezTo>
                        <a:pt x="0" y="3583"/>
                        <a:pt x="67" y="8386"/>
                        <a:pt x="234" y="9420"/>
                      </a:cubicBezTo>
                      <a:cubicBezTo>
                        <a:pt x="467" y="10821"/>
                        <a:pt x="1301" y="11755"/>
                        <a:pt x="2702" y="12089"/>
                      </a:cubicBezTo>
                      <a:cubicBezTo>
                        <a:pt x="3204" y="12227"/>
                        <a:pt x="4733" y="12285"/>
                        <a:pt x="6235" y="12285"/>
                      </a:cubicBezTo>
                      <a:cubicBezTo>
                        <a:pt x="7626" y="12285"/>
                        <a:pt x="8994" y="12236"/>
                        <a:pt x="9507" y="12155"/>
                      </a:cubicBezTo>
                      <a:cubicBezTo>
                        <a:pt x="10941" y="11922"/>
                        <a:pt x="11842" y="11088"/>
                        <a:pt x="12209" y="9687"/>
                      </a:cubicBezTo>
                      <a:cubicBezTo>
                        <a:pt x="12509" y="8619"/>
                        <a:pt x="12409" y="4050"/>
                        <a:pt x="12309" y="3082"/>
                      </a:cubicBezTo>
                      <a:cubicBezTo>
                        <a:pt x="12209" y="2282"/>
                        <a:pt x="11909" y="1548"/>
                        <a:pt x="11308" y="981"/>
                      </a:cubicBezTo>
                      <a:cubicBezTo>
                        <a:pt x="10674" y="380"/>
                        <a:pt x="9907" y="113"/>
                        <a:pt x="9040" y="80"/>
                      </a:cubicBezTo>
                      <a:cubicBezTo>
                        <a:pt x="8363" y="33"/>
                        <a:pt x="7241" y="0"/>
                        <a:pt x="611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23C78CE-5375-4CF8-AA99-4B962B7E4105}"/>
              </a:ext>
            </a:extLst>
          </p:cNvPr>
          <p:cNvSpPr txBox="1"/>
          <p:nvPr/>
        </p:nvSpPr>
        <p:spPr>
          <a:xfrm>
            <a:off x="3409541" y="472017"/>
            <a:ext cx="2131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3200" dirty="0">
                <a:solidFill>
                  <a:schemeClr val="tx2">
                    <a:lumMod val="75000"/>
                  </a:schemeClr>
                </a:solidFill>
                <a:latin typeface="Raleway ExtraBold" pitchFamily="2" charset="0"/>
              </a:rPr>
              <a:t>Thanks!</a:t>
            </a:r>
            <a:endParaRPr lang="en-US" sz="3200" dirty="0">
              <a:solidFill>
                <a:schemeClr val="tx2">
                  <a:lumMod val="75000"/>
                </a:schemeClr>
              </a:solidFill>
              <a:latin typeface="Raleway ExtraBold" pitchFamily="2" charset="0"/>
            </a:endParaRPr>
          </a:p>
        </p:txBody>
      </p:sp>
      <p:sp>
        <p:nvSpPr>
          <p:cNvPr id="44" name="Google Shape;2347;p70">
            <a:extLst>
              <a:ext uri="{FF2B5EF4-FFF2-40B4-BE49-F238E27FC236}">
                <a16:creationId xmlns:a16="http://schemas.microsoft.com/office/drawing/2014/main" id="{7FD200F2-920A-4C61-B9B1-70F23E1F618F}"/>
              </a:ext>
            </a:extLst>
          </p:cNvPr>
          <p:cNvSpPr txBox="1">
            <a:spLocks/>
          </p:cNvSpPr>
          <p:nvPr/>
        </p:nvSpPr>
        <p:spPr>
          <a:xfrm>
            <a:off x="2752118" y="1828800"/>
            <a:ext cx="3660450" cy="10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Do you have any questions?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navneetkumarroy5740084@gmail.com 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+91  7518196633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52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0" name="Google Shape;1090;p49"/>
          <p:cNvGrpSpPr/>
          <p:nvPr/>
        </p:nvGrpSpPr>
        <p:grpSpPr>
          <a:xfrm>
            <a:off x="731400" y="1324750"/>
            <a:ext cx="4501500" cy="2430600"/>
            <a:chOff x="731400" y="1324750"/>
            <a:chExt cx="4501500" cy="2430600"/>
          </a:xfrm>
          <a:effectLst>
            <a:glow rad="228600">
              <a:srgbClr val="F6B99E">
                <a:alpha val="40000"/>
              </a:srgbClr>
            </a:glow>
          </a:effectLst>
        </p:grpSpPr>
        <p:sp>
          <p:nvSpPr>
            <p:cNvPr id="1091" name="Google Shape;1091;p49"/>
            <p:cNvSpPr/>
            <p:nvPr/>
          </p:nvSpPr>
          <p:spPr>
            <a:xfrm>
              <a:off x="731400" y="1324750"/>
              <a:ext cx="4501500" cy="2430600"/>
            </a:xfrm>
            <a:prstGeom prst="roundRect">
              <a:avLst>
                <a:gd name="adj" fmla="val 868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2" name="Google Shape;1092;p49"/>
            <p:cNvGrpSpPr/>
            <p:nvPr/>
          </p:nvGrpSpPr>
          <p:grpSpPr>
            <a:xfrm>
              <a:off x="4660204" y="1477156"/>
              <a:ext cx="420286" cy="106769"/>
              <a:chOff x="2098350" y="467225"/>
              <a:chExt cx="817200" cy="207600"/>
            </a:xfrm>
          </p:grpSpPr>
          <p:sp>
            <p:nvSpPr>
              <p:cNvPr id="1093" name="Google Shape;1093;p49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49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49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6" name="Google Shape;1096;p49"/>
            <p:cNvGrpSpPr/>
            <p:nvPr/>
          </p:nvGrpSpPr>
          <p:grpSpPr>
            <a:xfrm>
              <a:off x="4837064" y="3437882"/>
              <a:ext cx="395836" cy="317468"/>
              <a:chOff x="7773503" y="3987878"/>
              <a:chExt cx="395836" cy="317468"/>
            </a:xfrm>
          </p:grpSpPr>
          <p:sp>
            <p:nvSpPr>
              <p:cNvPr id="1097" name="Google Shape;1097;p49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49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99" name="Google Shape;1099;p49"/>
          <p:cNvPicPr preferRelativeResize="0"/>
          <p:nvPr/>
        </p:nvPicPr>
        <p:blipFill>
          <a:blip r:embed="rId3"/>
          <a:srcRect l="19206" r="19206"/>
          <a:stretch/>
        </p:blipFill>
        <p:spPr>
          <a:xfrm>
            <a:off x="5457475" y="1215150"/>
            <a:ext cx="2973300" cy="2713200"/>
          </a:xfrm>
          <a:prstGeom prst="roundRect">
            <a:avLst>
              <a:gd name="adj" fmla="val 7859"/>
            </a:avLst>
          </a:prstGeom>
          <a:noFill/>
          <a:ln>
            <a:noFill/>
          </a:ln>
          <a:effectLst/>
        </p:spPr>
      </p:pic>
      <p:grpSp>
        <p:nvGrpSpPr>
          <p:cNvPr id="1100" name="Google Shape;1100;p49"/>
          <p:cNvGrpSpPr/>
          <p:nvPr/>
        </p:nvGrpSpPr>
        <p:grpSpPr>
          <a:xfrm>
            <a:off x="7993675" y="3491250"/>
            <a:ext cx="437100" cy="437100"/>
            <a:chOff x="8116049" y="5584959"/>
            <a:chExt cx="437100" cy="437100"/>
          </a:xfrm>
        </p:grpSpPr>
        <p:sp>
          <p:nvSpPr>
            <p:cNvPr id="1101" name="Google Shape;1101;p49"/>
            <p:cNvSpPr/>
            <p:nvPr/>
          </p:nvSpPr>
          <p:spPr>
            <a:xfrm rot="-2700000">
              <a:off x="8110375" y="5718657"/>
              <a:ext cx="448447" cy="169706"/>
            </a:xfrm>
            <a:prstGeom prst="triangle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9"/>
            <p:cNvSpPr/>
            <p:nvPr/>
          </p:nvSpPr>
          <p:spPr>
            <a:xfrm flipH="1">
              <a:off x="8244350" y="5713350"/>
              <a:ext cx="308700" cy="308700"/>
            </a:xfrm>
            <a:prstGeom prst="rtTriangl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3" name="Google Shape;1103;p49"/>
          <p:cNvSpPr txBox="1">
            <a:spLocks noGrp="1"/>
          </p:cNvSpPr>
          <p:nvPr>
            <p:ph type="subTitle" idx="1"/>
          </p:nvPr>
        </p:nvSpPr>
        <p:spPr>
          <a:xfrm>
            <a:off x="1042800" y="2476683"/>
            <a:ext cx="38787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1" indent="0"/>
            <a:r>
              <a:rPr lang="en-IN" dirty="0"/>
              <a:t>This is how students gets bored due to traditional education system.</a:t>
            </a:r>
            <a:endParaRPr dirty="0"/>
          </a:p>
        </p:txBody>
      </p:sp>
      <p:sp>
        <p:nvSpPr>
          <p:cNvPr id="1104" name="Google Shape;1104;p49"/>
          <p:cNvSpPr txBox="1">
            <a:spLocks noGrp="1"/>
          </p:cNvSpPr>
          <p:nvPr>
            <p:ph type="title"/>
          </p:nvPr>
        </p:nvSpPr>
        <p:spPr>
          <a:xfrm>
            <a:off x="928950" y="1676808"/>
            <a:ext cx="41064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Traditional Edu</a:t>
            </a:r>
            <a:r>
              <a:rPr lang="en" dirty="0">
                <a:solidFill>
                  <a:schemeClr val="lt2"/>
                </a:solidFill>
              </a:rPr>
              <a:t>cation Technique</a:t>
            </a:r>
            <a:endParaRPr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616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0" name="Google Shape;1090;p49"/>
          <p:cNvGrpSpPr/>
          <p:nvPr/>
        </p:nvGrpSpPr>
        <p:grpSpPr>
          <a:xfrm>
            <a:off x="731400" y="1324750"/>
            <a:ext cx="4501500" cy="2430600"/>
            <a:chOff x="731400" y="1324750"/>
            <a:chExt cx="4501500" cy="2430600"/>
          </a:xfrm>
          <a:effectLst>
            <a:glow rad="2286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1091" name="Google Shape;1091;p49"/>
            <p:cNvSpPr/>
            <p:nvPr/>
          </p:nvSpPr>
          <p:spPr>
            <a:xfrm>
              <a:off x="731400" y="1324750"/>
              <a:ext cx="4501500" cy="2430600"/>
            </a:xfrm>
            <a:prstGeom prst="roundRect">
              <a:avLst>
                <a:gd name="adj" fmla="val 868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2" name="Google Shape;1092;p49"/>
            <p:cNvGrpSpPr/>
            <p:nvPr/>
          </p:nvGrpSpPr>
          <p:grpSpPr>
            <a:xfrm>
              <a:off x="4660204" y="1477156"/>
              <a:ext cx="420286" cy="106769"/>
              <a:chOff x="2098350" y="467225"/>
              <a:chExt cx="817200" cy="207600"/>
            </a:xfrm>
          </p:grpSpPr>
          <p:sp>
            <p:nvSpPr>
              <p:cNvPr id="1093" name="Google Shape;1093;p49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49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49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6" name="Google Shape;1096;p49"/>
            <p:cNvGrpSpPr/>
            <p:nvPr/>
          </p:nvGrpSpPr>
          <p:grpSpPr>
            <a:xfrm>
              <a:off x="4837064" y="3437882"/>
              <a:ext cx="395836" cy="317468"/>
              <a:chOff x="7773503" y="3987878"/>
              <a:chExt cx="395836" cy="317468"/>
            </a:xfrm>
          </p:grpSpPr>
          <p:sp>
            <p:nvSpPr>
              <p:cNvPr id="1097" name="Google Shape;1097;p49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49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99" name="Google Shape;1099;p49"/>
          <p:cNvPicPr preferRelativeResize="0"/>
          <p:nvPr/>
        </p:nvPicPr>
        <p:blipFill>
          <a:blip r:embed="rId3"/>
          <a:srcRect l="22603" r="22603"/>
          <a:stretch/>
        </p:blipFill>
        <p:spPr>
          <a:xfrm>
            <a:off x="5457475" y="1215150"/>
            <a:ext cx="2973300" cy="2713200"/>
          </a:xfrm>
          <a:prstGeom prst="roundRect">
            <a:avLst>
              <a:gd name="adj" fmla="val 7859"/>
            </a:avLst>
          </a:prstGeom>
          <a:noFill/>
          <a:ln>
            <a:noFill/>
          </a:ln>
        </p:spPr>
      </p:pic>
      <p:grpSp>
        <p:nvGrpSpPr>
          <p:cNvPr id="1100" name="Google Shape;1100;p49"/>
          <p:cNvGrpSpPr/>
          <p:nvPr/>
        </p:nvGrpSpPr>
        <p:grpSpPr>
          <a:xfrm>
            <a:off x="7993675" y="3491250"/>
            <a:ext cx="437100" cy="437100"/>
            <a:chOff x="8116049" y="5584959"/>
            <a:chExt cx="437100" cy="437100"/>
          </a:xfrm>
        </p:grpSpPr>
        <p:sp>
          <p:nvSpPr>
            <p:cNvPr id="1101" name="Google Shape;1101;p49"/>
            <p:cNvSpPr/>
            <p:nvPr/>
          </p:nvSpPr>
          <p:spPr>
            <a:xfrm rot="-2700000">
              <a:off x="8110375" y="5718657"/>
              <a:ext cx="448447" cy="169706"/>
            </a:xfrm>
            <a:prstGeom prst="triangle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9"/>
            <p:cNvSpPr/>
            <p:nvPr/>
          </p:nvSpPr>
          <p:spPr>
            <a:xfrm flipH="1">
              <a:off x="8244350" y="5713350"/>
              <a:ext cx="308700" cy="308700"/>
            </a:xfrm>
            <a:prstGeom prst="rtTriangl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3" name="Google Shape;1103;p49"/>
          <p:cNvSpPr txBox="1">
            <a:spLocks noGrp="1"/>
          </p:cNvSpPr>
          <p:nvPr>
            <p:ph type="subTitle" idx="1"/>
          </p:nvPr>
        </p:nvSpPr>
        <p:spPr>
          <a:xfrm>
            <a:off x="1042800" y="2476683"/>
            <a:ext cx="38787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This is how today’s lifestyle is effecting our life due to less workout. </a:t>
            </a:r>
            <a:endParaRPr dirty="0"/>
          </a:p>
        </p:txBody>
      </p:sp>
      <p:sp>
        <p:nvSpPr>
          <p:cNvPr id="1104" name="Google Shape;1104;p49"/>
          <p:cNvSpPr txBox="1">
            <a:spLocks noGrp="1"/>
          </p:cNvSpPr>
          <p:nvPr>
            <p:ph type="title"/>
          </p:nvPr>
        </p:nvSpPr>
        <p:spPr>
          <a:xfrm>
            <a:off x="928950" y="1676808"/>
            <a:ext cx="41064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Fitness </a:t>
            </a:r>
            <a:r>
              <a:rPr lang="en" dirty="0">
                <a:solidFill>
                  <a:schemeClr val="lt2"/>
                </a:solidFill>
              </a:rPr>
              <a:t>Problem</a:t>
            </a:r>
            <a:endParaRPr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784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3" name="Google Shape;453;p41"/>
          <p:cNvGrpSpPr/>
          <p:nvPr/>
        </p:nvGrpSpPr>
        <p:grpSpPr>
          <a:xfrm>
            <a:off x="1280550" y="1258605"/>
            <a:ext cx="6582900" cy="3049500"/>
            <a:chOff x="1280547" y="1285500"/>
            <a:chExt cx="6582900" cy="3049500"/>
          </a:xfrm>
          <a:effectLst>
            <a:glow rad="2286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54" name="Google Shape;454;p41"/>
            <p:cNvSpPr/>
            <p:nvPr/>
          </p:nvSpPr>
          <p:spPr>
            <a:xfrm>
              <a:off x="1280547" y="1285500"/>
              <a:ext cx="6582900" cy="30495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5" name="Google Shape;455;p41"/>
            <p:cNvGrpSpPr/>
            <p:nvPr/>
          </p:nvGrpSpPr>
          <p:grpSpPr>
            <a:xfrm>
              <a:off x="7290767" y="1437905"/>
              <a:ext cx="420286" cy="106769"/>
              <a:chOff x="2098350" y="467225"/>
              <a:chExt cx="817200" cy="207600"/>
            </a:xfrm>
          </p:grpSpPr>
          <p:sp>
            <p:nvSpPr>
              <p:cNvPr id="456" name="Google Shape;456;p41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41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41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9" name="Google Shape;459;p41"/>
            <p:cNvGrpSpPr/>
            <p:nvPr/>
          </p:nvGrpSpPr>
          <p:grpSpPr>
            <a:xfrm>
              <a:off x="7467611" y="4017532"/>
              <a:ext cx="395836" cy="317468"/>
              <a:chOff x="7773503" y="3987878"/>
              <a:chExt cx="395836" cy="317468"/>
            </a:xfrm>
          </p:grpSpPr>
          <p:sp>
            <p:nvSpPr>
              <p:cNvPr id="460" name="Google Shape;460;p41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41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2" name="Google Shape;462;p41"/>
          <p:cNvSpPr txBox="1">
            <a:spLocks noGrp="1"/>
          </p:cNvSpPr>
          <p:nvPr>
            <p:ph type="body" idx="1"/>
          </p:nvPr>
        </p:nvSpPr>
        <p:spPr>
          <a:xfrm>
            <a:off x="1509480" y="1352500"/>
            <a:ext cx="6125040" cy="22823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</a:rPr>
              <a:t>Video games are among the most popular forms of entertainment in the modern world</a:t>
            </a:r>
            <a:r>
              <a:rPr lang="en" dirty="0">
                <a:solidFill>
                  <a:schemeClr val="bg1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</a:rPr>
              <a:t>. Gesture Controlled Game will provide: </a:t>
            </a:r>
            <a:br>
              <a:rPr lang="en" dirty="0">
                <a:solidFill>
                  <a:schemeClr val="bg1"/>
                </a:solidFill>
                <a:latin typeface="Barlow" panose="00000500000000000000" pitchFamily="2" charset="0"/>
              </a:rPr>
            </a:br>
            <a:endParaRPr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pPr lvl="0"/>
            <a:r>
              <a:rPr lang="en-US" dirty="0"/>
              <a:t>U</a:t>
            </a:r>
            <a:r>
              <a:rPr lang="en-US" sz="1600" dirty="0"/>
              <a:t>se a player's physical movements to control gameplay.</a:t>
            </a:r>
            <a:endParaRPr lang="en-US" dirty="0"/>
          </a:p>
          <a:p>
            <a:pPr lvl="0"/>
            <a:r>
              <a:rPr lang="en-US" dirty="0"/>
              <a:t>A</a:t>
            </a:r>
            <a:r>
              <a:rPr lang="en-US" sz="1600" dirty="0"/>
              <a:t>dds a new level of immersion and engagement.</a:t>
            </a:r>
          </a:p>
          <a:p>
            <a:pPr lvl="0"/>
            <a:r>
              <a:rPr lang="en-US" dirty="0"/>
              <a:t>People from all ages can play to be fit and get entertained.</a:t>
            </a:r>
          </a:p>
          <a:p>
            <a:pPr lvl="0"/>
            <a:r>
              <a:rPr lang="en-US" dirty="0"/>
              <a:t>Cost effective.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463" name="Google Shape;463;p4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</a:t>
            </a:r>
            <a:r>
              <a:rPr lang="en" dirty="0">
                <a:solidFill>
                  <a:schemeClr val="lt2"/>
                </a:solidFill>
              </a:rPr>
              <a:t>UCTION</a:t>
            </a:r>
            <a:endParaRPr dirty="0">
              <a:solidFill>
                <a:schemeClr val="lt2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3ADA668-8886-4E3D-92DB-72E096173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1912" y="1245899"/>
            <a:ext cx="1694329" cy="16741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90E50F-AD8A-4538-9F90-510564F2C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4550" y="3279013"/>
            <a:ext cx="2964425" cy="159192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6350" stA="50000" endA="275" endPos="40000" dist="1016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12F39E-DC19-4CF1-A5DA-FEAAE60163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1" t="1855" r="-2039" b="-1855"/>
          <a:stretch/>
        </p:blipFill>
        <p:spPr>
          <a:xfrm>
            <a:off x="7163783" y="1834685"/>
            <a:ext cx="2664153" cy="176754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6" name="Google Shape;1046;p46"/>
          <p:cNvGrpSpPr/>
          <p:nvPr/>
        </p:nvGrpSpPr>
        <p:grpSpPr>
          <a:xfrm>
            <a:off x="1798050" y="1333050"/>
            <a:ext cx="5547900" cy="2477400"/>
            <a:chOff x="1798050" y="1333050"/>
            <a:chExt cx="5547900" cy="2477400"/>
          </a:xfrm>
          <a:effectLst>
            <a:glow rad="2286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1047" name="Google Shape;1047;p46"/>
            <p:cNvSpPr/>
            <p:nvPr/>
          </p:nvSpPr>
          <p:spPr>
            <a:xfrm>
              <a:off x="1798050" y="1333050"/>
              <a:ext cx="5547900" cy="24774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8" name="Google Shape;1048;p46"/>
            <p:cNvGrpSpPr/>
            <p:nvPr/>
          </p:nvGrpSpPr>
          <p:grpSpPr>
            <a:xfrm>
              <a:off x="6764859" y="1485456"/>
              <a:ext cx="420286" cy="106769"/>
              <a:chOff x="2098350" y="467225"/>
              <a:chExt cx="817200" cy="207600"/>
            </a:xfrm>
          </p:grpSpPr>
          <p:sp>
            <p:nvSpPr>
              <p:cNvPr id="1049" name="Google Shape;1049;p46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46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46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2" name="Google Shape;1052;p46"/>
            <p:cNvGrpSpPr/>
            <p:nvPr/>
          </p:nvGrpSpPr>
          <p:grpSpPr>
            <a:xfrm>
              <a:off x="6950114" y="3492982"/>
              <a:ext cx="395836" cy="317468"/>
              <a:chOff x="7773503" y="3987878"/>
              <a:chExt cx="395836" cy="317468"/>
            </a:xfrm>
          </p:grpSpPr>
          <p:sp>
            <p:nvSpPr>
              <p:cNvPr id="1053" name="Google Shape;1053;p46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46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55" name="Google Shape;1055;p46"/>
          <p:cNvSpPr txBox="1">
            <a:spLocks noGrp="1"/>
          </p:cNvSpPr>
          <p:nvPr>
            <p:ph type="title"/>
          </p:nvPr>
        </p:nvSpPr>
        <p:spPr>
          <a:xfrm>
            <a:off x="1999350" y="1618350"/>
            <a:ext cx="5145300" cy="19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Awesome</a:t>
            </a:r>
            <a:r>
              <a:rPr lang="en" dirty="0"/>
              <a:t> </a:t>
            </a:r>
            <a:r>
              <a:rPr lang="en" dirty="0">
                <a:solidFill>
                  <a:schemeClr val="accent1"/>
                </a:solidFill>
              </a:rPr>
              <a:t>words</a:t>
            </a:r>
            <a:endParaRPr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0" name="Google Shape;1060;p47"/>
          <p:cNvGrpSpPr/>
          <p:nvPr/>
        </p:nvGrpSpPr>
        <p:grpSpPr>
          <a:xfrm>
            <a:off x="1226400" y="1156500"/>
            <a:ext cx="6691200" cy="2830500"/>
            <a:chOff x="1226400" y="1156500"/>
            <a:chExt cx="6691200" cy="2830500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1061" name="Google Shape;1061;p47"/>
            <p:cNvSpPr/>
            <p:nvPr/>
          </p:nvSpPr>
          <p:spPr>
            <a:xfrm>
              <a:off x="1226400" y="1156500"/>
              <a:ext cx="6691200" cy="2830500"/>
            </a:xfrm>
            <a:prstGeom prst="roundRect">
              <a:avLst>
                <a:gd name="adj" fmla="val 868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2" name="Google Shape;1062;p47"/>
            <p:cNvGrpSpPr/>
            <p:nvPr/>
          </p:nvGrpSpPr>
          <p:grpSpPr>
            <a:xfrm>
              <a:off x="7344909" y="1308906"/>
              <a:ext cx="420286" cy="106769"/>
              <a:chOff x="2098350" y="467225"/>
              <a:chExt cx="817200" cy="207600"/>
            </a:xfrm>
          </p:grpSpPr>
          <p:sp>
            <p:nvSpPr>
              <p:cNvPr id="1063" name="Google Shape;1063;p47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47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47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6" name="Google Shape;1066;p47"/>
            <p:cNvGrpSpPr/>
            <p:nvPr/>
          </p:nvGrpSpPr>
          <p:grpSpPr>
            <a:xfrm>
              <a:off x="7521764" y="3669532"/>
              <a:ext cx="395836" cy="317468"/>
              <a:chOff x="7773503" y="3987878"/>
              <a:chExt cx="395836" cy="317468"/>
            </a:xfrm>
          </p:grpSpPr>
          <p:sp>
            <p:nvSpPr>
              <p:cNvPr id="1067" name="Google Shape;1067;p47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47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69" name="Google Shape;1069;p47"/>
          <p:cNvSpPr/>
          <p:nvPr/>
        </p:nvSpPr>
        <p:spPr>
          <a:xfrm>
            <a:off x="2444550" y="3308366"/>
            <a:ext cx="4254900" cy="519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47"/>
          <p:cNvSpPr txBox="1">
            <a:spLocks noGrp="1"/>
          </p:cNvSpPr>
          <p:nvPr>
            <p:ph type="subTitle" idx="1"/>
          </p:nvPr>
        </p:nvSpPr>
        <p:spPr>
          <a:xfrm>
            <a:off x="1226400" y="1511306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Barlow" panose="00000500000000000000" pitchFamily="2" charset="0"/>
              </a:rPr>
              <a:t>"Gesture controlled gaming allows you to become the controller, immersing you in a world where your movements bring the game to life."</a:t>
            </a:r>
            <a:endParaRPr dirty="0">
              <a:latin typeface="Barlow" panose="00000500000000000000" pitchFamily="2" charset="0"/>
            </a:endParaRPr>
          </a:p>
        </p:txBody>
      </p:sp>
      <p:sp>
        <p:nvSpPr>
          <p:cNvPr id="1071" name="Google Shape;1071;p47"/>
          <p:cNvSpPr txBox="1">
            <a:spLocks noGrp="1"/>
          </p:cNvSpPr>
          <p:nvPr>
            <p:ph type="title"/>
          </p:nvPr>
        </p:nvSpPr>
        <p:spPr>
          <a:xfrm>
            <a:off x="2618250" y="3302366"/>
            <a:ext cx="39075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—</a:t>
            </a:r>
            <a:r>
              <a:rPr lang="en-US" dirty="0"/>
              <a:t>Anonymous</a:t>
            </a:r>
            <a:endParaRPr dirty="0">
              <a:solidFill>
                <a:schemeClr val="l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42"/>
          <p:cNvGrpSpPr/>
          <p:nvPr/>
        </p:nvGrpSpPr>
        <p:grpSpPr>
          <a:xfrm>
            <a:off x="974750" y="1805375"/>
            <a:ext cx="3389400" cy="2499900"/>
            <a:chOff x="4779850" y="1805375"/>
            <a:chExt cx="3389400" cy="2499900"/>
          </a:xfrm>
        </p:grpSpPr>
        <p:sp>
          <p:nvSpPr>
            <p:cNvPr id="469" name="Google Shape;469;p42"/>
            <p:cNvSpPr/>
            <p:nvPr/>
          </p:nvSpPr>
          <p:spPr>
            <a:xfrm>
              <a:off x="4779850" y="1805375"/>
              <a:ext cx="3389400" cy="24999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70" name="Google Shape;470;p42"/>
            <p:cNvGrpSpPr/>
            <p:nvPr/>
          </p:nvGrpSpPr>
          <p:grpSpPr>
            <a:xfrm>
              <a:off x="7574962" y="1957772"/>
              <a:ext cx="420286" cy="106769"/>
              <a:chOff x="2098350" y="467225"/>
              <a:chExt cx="817200" cy="207600"/>
            </a:xfrm>
          </p:grpSpPr>
          <p:sp>
            <p:nvSpPr>
              <p:cNvPr id="471" name="Google Shape;471;p42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42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42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4" name="Google Shape;474;p42"/>
            <p:cNvGrpSpPr/>
            <p:nvPr/>
          </p:nvGrpSpPr>
          <p:grpSpPr>
            <a:xfrm>
              <a:off x="7773414" y="3987807"/>
              <a:ext cx="395836" cy="317468"/>
              <a:chOff x="7773503" y="3987878"/>
              <a:chExt cx="395836" cy="317468"/>
            </a:xfrm>
          </p:grpSpPr>
          <p:sp>
            <p:nvSpPr>
              <p:cNvPr id="475" name="Google Shape;475;p42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42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7" name="Google Shape;477;p42"/>
          <p:cNvGrpSpPr/>
          <p:nvPr/>
        </p:nvGrpSpPr>
        <p:grpSpPr>
          <a:xfrm>
            <a:off x="4779850" y="1805375"/>
            <a:ext cx="3389400" cy="2499900"/>
            <a:chOff x="4779850" y="1805375"/>
            <a:chExt cx="3389400" cy="2499900"/>
          </a:xfrm>
        </p:grpSpPr>
        <p:sp>
          <p:nvSpPr>
            <p:cNvPr id="478" name="Google Shape;478;p42"/>
            <p:cNvSpPr/>
            <p:nvPr/>
          </p:nvSpPr>
          <p:spPr>
            <a:xfrm>
              <a:off x="4779850" y="1805375"/>
              <a:ext cx="3389400" cy="2499900"/>
            </a:xfrm>
            <a:prstGeom prst="roundRect">
              <a:avLst>
                <a:gd name="adj" fmla="val 712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9" name="Google Shape;479;p42"/>
            <p:cNvGrpSpPr/>
            <p:nvPr/>
          </p:nvGrpSpPr>
          <p:grpSpPr>
            <a:xfrm>
              <a:off x="7574962" y="1957772"/>
              <a:ext cx="420286" cy="106769"/>
              <a:chOff x="2098350" y="467225"/>
              <a:chExt cx="817200" cy="207600"/>
            </a:xfrm>
          </p:grpSpPr>
          <p:sp>
            <p:nvSpPr>
              <p:cNvPr id="480" name="Google Shape;480;p42"/>
              <p:cNvSpPr/>
              <p:nvPr/>
            </p:nvSpPr>
            <p:spPr>
              <a:xfrm>
                <a:off x="2098350" y="467225"/>
                <a:ext cx="207600" cy="207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42"/>
              <p:cNvSpPr/>
              <p:nvPr/>
            </p:nvSpPr>
            <p:spPr>
              <a:xfrm>
                <a:off x="2403150" y="467225"/>
                <a:ext cx="207600" cy="207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42"/>
              <p:cNvSpPr/>
              <p:nvPr/>
            </p:nvSpPr>
            <p:spPr>
              <a:xfrm>
                <a:off x="2707950" y="467225"/>
                <a:ext cx="207600" cy="20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42"/>
            <p:cNvGrpSpPr/>
            <p:nvPr/>
          </p:nvGrpSpPr>
          <p:grpSpPr>
            <a:xfrm>
              <a:off x="7773414" y="3987807"/>
              <a:ext cx="395836" cy="317468"/>
              <a:chOff x="7773503" y="3987878"/>
              <a:chExt cx="395836" cy="317468"/>
            </a:xfrm>
          </p:grpSpPr>
          <p:sp>
            <p:nvSpPr>
              <p:cNvPr id="484" name="Google Shape;484;p42"/>
              <p:cNvSpPr/>
              <p:nvPr/>
            </p:nvSpPr>
            <p:spPr>
              <a:xfrm flipH="1">
                <a:off x="7780650" y="3993550"/>
                <a:ext cx="384000" cy="311700"/>
              </a:xfrm>
              <a:prstGeom prst="rtTriangl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42"/>
              <p:cNvSpPr/>
              <p:nvPr/>
            </p:nvSpPr>
            <p:spPr>
              <a:xfrm>
                <a:off x="7773503" y="3987878"/>
                <a:ext cx="395836" cy="317468"/>
              </a:xfrm>
              <a:custGeom>
                <a:avLst/>
                <a:gdLst/>
                <a:ahLst/>
                <a:cxnLst/>
                <a:rect l="l" t="t" r="r" b="b"/>
                <a:pathLst>
                  <a:path w="261278" h="209550" extrusionOk="0">
                    <a:moveTo>
                      <a:pt x="66406" y="0"/>
                    </a:moveTo>
                    <a:lnTo>
                      <a:pt x="64625" y="71"/>
                    </a:lnTo>
                    <a:lnTo>
                      <a:pt x="62915" y="143"/>
                    </a:lnTo>
                    <a:lnTo>
                      <a:pt x="61205" y="356"/>
                    </a:lnTo>
                    <a:lnTo>
                      <a:pt x="59495" y="499"/>
                    </a:lnTo>
                    <a:lnTo>
                      <a:pt x="57785" y="784"/>
                    </a:lnTo>
                    <a:lnTo>
                      <a:pt x="56146" y="1069"/>
                    </a:lnTo>
                    <a:lnTo>
                      <a:pt x="54436" y="1354"/>
                    </a:lnTo>
                    <a:lnTo>
                      <a:pt x="51158" y="2138"/>
                    </a:lnTo>
                    <a:lnTo>
                      <a:pt x="47952" y="3064"/>
                    </a:lnTo>
                    <a:lnTo>
                      <a:pt x="44746" y="4133"/>
                    </a:lnTo>
                    <a:lnTo>
                      <a:pt x="41682" y="5344"/>
                    </a:lnTo>
                    <a:lnTo>
                      <a:pt x="38689" y="6698"/>
                    </a:lnTo>
                    <a:lnTo>
                      <a:pt x="35697" y="8265"/>
                    </a:lnTo>
                    <a:lnTo>
                      <a:pt x="32847" y="9904"/>
                    </a:lnTo>
                    <a:lnTo>
                      <a:pt x="30068" y="11685"/>
                    </a:lnTo>
                    <a:lnTo>
                      <a:pt x="27432" y="13538"/>
                    </a:lnTo>
                    <a:lnTo>
                      <a:pt x="24867" y="15604"/>
                    </a:lnTo>
                    <a:lnTo>
                      <a:pt x="22373" y="17742"/>
                    </a:lnTo>
                    <a:lnTo>
                      <a:pt x="20022" y="20022"/>
                    </a:lnTo>
                    <a:lnTo>
                      <a:pt x="17742" y="22373"/>
                    </a:lnTo>
                    <a:lnTo>
                      <a:pt x="15604" y="24867"/>
                    </a:lnTo>
                    <a:lnTo>
                      <a:pt x="13538" y="27432"/>
                    </a:lnTo>
                    <a:lnTo>
                      <a:pt x="11685" y="30139"/>
                    </a:lnTo>
                    <a:lnTo>
                      <a:pt x="9904" y="32847"/>
                    </a:lnTo>
                    <a:lnTo>
                      <a:pt x="8194" y="35697"/>
                    </a:lnTo>
                    <a:lnTo>
                      <a:pt x="6698" y="38689"/>
                    </a:lnTo>
                    <a:lnTo>
                      <a:pt x="5344" y="41682"/>
                    </a:lnTo>
                    <a:lnTo>
                      <a:pt x="4133" y="44817"/>
                    </a:lnTo>
                    <a:lnTo>
                      <a:pt x="3064" y="47952"/>
                    </a:lnTo>
                    <a:lnTo>
                      <a:pt x="2138" y="51158"/>
                    </a:lnTo>
                    <a:lnTo>
                      <a:pt x="1354" y="54436"/>
                    </a:lnTo>
                    <a:lnTo>
                      <a:pt x="1069" y="56146"/>
                    </a:lnTo>
                    <a:lnTo>
                      <a:pt x="784" y="57785"/>
                    </a:lnTo>
                    <a:lnTo>
                      <a:pt x="499" y="59495"/>
                    </a:lnTo>
                    <a:lnTo>
                      <a:pt x="285" y="61205"/>
                    </a:lnTo>
                    <a:lnTo>
                      <a:pt x="143" y="62915"/>
                    </a:lnTo>
                    <a:lnTo>
                      <a:pt x="71" y="64696"/>
                    </a:lnTo>
                    <a:lnTo>
                      <a:pt x="0" y="66406"/>
                    </a:lnTo>
                    <a:lnTo>
                      <a:pt x="0" y="68187"/>
                    </a:lnTo>
                    <a:lnTo>
                      <a:pt x="0" y="209550"/>
                    </a:lnTo>
                    <a:lnTo>
                      <a:pt x="2612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6" name="Google Shape;486;p42"/>
          <p:cNvSpPr/>
          <p:nvPr/>
        </p:nvSpPr>
        <p:spPr>
          <a:xfrm>
            <a:off x="6008200" y="1358554"/>
            <a:ext cx="932700" cy="9327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7" name="Google Shape;487;p42"/>
          <p:cNvGrpSpPr/>
          <p:nvPr/>
        </p:nvGrpSpPr>
        <p:grpSpPr>
          <a:xfrm>
            <a:off x="3769862" y="1957772"/>
            <a:ext cx="420286" cy="106769"/>
            <a:chOff x="2098350" y="467225"/>
            <a:chExt cx="817200" cy="207600"/>
          </a:xfrm>
        </p:grpSpPr>
        <p:sp>
          <p:nvSpPr>
            <p:cNvPr id="488" name="Google Shape;488;p42"/>
            <p:cNvSpPr/>
            <p:nvPr/>
          </p:nvSpPr>
          <p:spPr>
            <a:xfrm>
              <a:off x="2098350" y="467225"/>
              <a:ext cx="207600" cy="207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2"/>
            <p:cNvSpPr/>
            <p:nvPr/>
          </p:nvSpPr>
          <p:spPr>
            <a:xfrm>
              <a:off x="2403150" y="467225"/>
              <a:ext cx="207600" cy="20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2"/>
            <p:cNvSpPr/>
            <p:nvPr/>
          </p:nvSpPr>
          <p:spPr>
            <a:xfrm>
              <a:off x="2707950" y="467225"/>
              <a:ext cx="207600" cy="207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" name="Google Shape;491;p42"/>
          <p:cNvSpPr/>
          <p:nvPr/>
        </p:nvSpPr>
        <p:spPr>
          <a:xfrm>
            <a:off x="2203100" y="1363954"/>
            <a:ext cx="932700" cy="932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42"/>
          <p:cNvSpPr txBox="1">
            <a:spLocks noGrp="1"/>
          </p:cNvSpPr>
          <p:nvPr>
            <p:ph type="title"/>
          </p:nvPr>
        </p:nvSpPr>
        <p:spPr>
          <a:xfrm>
            <a:off x="1298150" y="2416997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Immersive gaming</a:t>
            </a:r>
            <a:endParaRPr dirty="0"/>
          </a:p>
        </p:txBody>
      </p:sp>
      <p:sp>
        <p:nvSpPr>
          <p:cNvPr id="493" name="Google Shape;493;p42"/>
          <p:cNvSpPr txBox="1">
            <a:spLocks noGrp="1"/>
          </p:cNvSpPr>
          <p:nvPr>
            <p:ph type="title" idx="4"/>
          </p:nvPr>
        </p:nvSpPr>
        <p:spPr>
          <a:xfrm>
            <a:off x="720000" y="539500"/>
            <a:ext cx="7684412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</a:t>
            </a:r>
            <a:r>
              <a:rPr lang="en" dirty="0">
                <a:solidFill>
                  <a:schemeClr val="lt2"/>
                </a:solidFill>
              </a:rPr>
              <a:t>Purpose </a:t>
            </a:r>
            <a:r>
              <a:rPr lang="en" dirty="0"/>
              <a:t>and </a:t>
            </a:r>
            <a:r>
              <a:rPr lang="en" dirty="0">
                <a:solidFill>
                  <a:schemeClr val="lt2"/>
                </a:solidFill>
              </a:rPr>
              <a:t>Objective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494" name="Google Shape;494;p42"/>
          <p:cNvSpPr txBox="1">
            <a:spLocks noGrp="1"/>
          </p:cNvSpPr>
          <p:nvPr>
            <p:ph type="title" idx="2"/>
          </p:nvPr>
        </p:nvSpPr>
        <p:spPr>
          <a:xfrm>
            <a:off x="5103250" y="2416997"/>
            <a:ext cx="2742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Specially abled </a:t>
            </a:r>
            <a:endParaRPr dirty="0"/>
          </a:p>
        </p:txBody>
      </p:sp>
      <p:sp>
        <p:nvSpPr>
          <p:cNvPr id="495" name="Google Shape;495;p42"/>
          <p:cNvSpPr txBox="1">
            <a:spLocks noGrp="1"/>
          </p:cNvSpPr>
          <p:nvPr>
            <p:ph type="subTitle" idx="1"/>
          </p:nvPr>
        </p:nvSpPr>
        <p:spPr>
          <a:xfrm>
            <a:off x="5267814" y="2775260"/>
            <a:ext cx="2505600" cy="12125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Providing a challenging and rewarding gameplay experience that encourages specially abled players to improve their skills and progress through the game</a:t>
            </a: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496" name="Google Shape;496;p42"/>
          <p:cNvSpPr txBox="1">
            <a:spLocks noGrp="1"/>
          </p:cNvSpPr>
          <p:nvPr>
            <p:ph type="subTitle" idx="3"/>
          </p:nvPr>
        </p:nvSpPr>
        <p:spPr>
          <a:xfrm>
            <a:off x="1434204" y="2782697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Providing a unique and innovative gaming experience that cannot be achieved with traditional controller-based games</a:t>
            </a:r>
            <a:endParaRPr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pic>
        <p:nvPicPr>
          <p:cNvPr id="3" name="Graphic 2" descr="Puzzle pieces with solid fill">
            <a:extLst>
              <a:ext uri="{FF2B5EF4-FFF2-40B4-BE49-F238E27FC236}">
                <a16:creationId xmlns:a16="http://schemas.microsoft.com/office/drawing/2014/main" id="{C0DD7CE4-2789-4B76-8DD1-22967607C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1401" y="1376854"/>
            <a:ext cx="914400" cy="914400"/>
          </a:xfrm>
          <a:prstGeom prst="rect">
            <a:avLst/>
          </a:prstGeom>
        </p:spPr>
      </p:pic>
      <p:pic>
        <p:nvPicPr>
          <p:cNvPr id="5" name="Graphic 4" descr="Braille with solid fill">
            <a:extLst>
              <a:ext uri="{FF2B5EF4-FFF2-40B4-BE49-F238E27FC236}">
                <a16:creationId xmlns:a16="http://schemas.microsoft.com/office/drawing/2014/main" id="{C154A77B-F5B1-46BD-AF26-2A66E6DE19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14803" y="1372002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ark &amp; Colorful Interface for Business by Slidesgo">
  <a:themeElements>
    <a:clrScheme name="Simple Light">
      <a:dk1>
        <a:srgbClr val="363636"/>
      </a:dk1>
      <a:lt1>
        <a:srgbClr val="FFFFFF"/>
      </a:lt1>
      <a:dk2>
        <a:srgbClr val="FCCF78"/>
      </a:dk2>
      <a:lt2>
        <a:srgbClr val="F57DC6"/>
      </a:lt2>
      <a:accent1>
        <a:srgbClr val="6AA1F7"/>
      </a:accent1>
      <a:accent2>
        <a:srgbClr val="9D59DB"/>
      </a:accent2>
      <a:accent3>
        <a:srgbClr val="B3D5F2"/>
      </a:accent3>
      <a:accent4>
        <a:srgbClr val="9AE6AE"/>
      </a:accent4>
      <a:accent5>
        <a:srgbClr val="777777"/>
      </a:accent5>
      <a:accent6>
        <a:srgbClr val="464646"/>
      </a:accent6>
      <a:hlink>
        <a:srgbClr val="FCCF7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2228</TotalTime>
  <Words>899</Words>
  <Application>Microsoft Office PowerPoint</Application>
  <PresentationFormat>On-screen Show (16:9)</PresentationFormat>
  <Paragraphs>147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Pacifico</vt:lpstr>
      <vt:lpstr>Raleway ExtraBold</vt:lpstr>
      <vt:lpstr>Arial</vt:lpstr>
      <vt:lpstr>Barlow</vt:lpstr>
      <vt:lpstr>Nunito Light</vt:lpstr>
      <vt:lpstr>Courier New</vt:lpstr>
      <vt:lpstr>Bebas Neue</vt:lpstr>
      <vt:lpstr>Söhne</vt:lpstr>
      <vt:lpstr>PT Sans</vt:lpstr>
      <vt:lpstr>Dark &amp; Colorful Interface for Business by Slidesgo</vt:lpstr>
      <vt:lpstr>GESTURE  CONTROLLED GAME</vt:lpstr>
      <vt:lpstr>A picture is worth a thousand words</vt:lpstr>
      <vt:lpstr>How today disabled play games</vt:lpstr>
      <vt:lpstr>Traditional Education Technique</vt:lpstr>
      <vt:lpstr>Fitness Problem</vt:lpstr>
      <vt:lpstr>INTRODUCTION</vt:lpstr>
      <vt:lpstr>Awesome words</vt:lpstr>
      <vt:lpstr>—Anonymous</vt:lpstr>
      <vt:lpstr>Immersive gaming</vt:lpstr>
      <vt:lpstr>Our Objective</vt:lpstr>
      <vt:lpstr>Health and fitness</vt:lpstr>
      <vt:lpstr>26,800,000</vt:lpstr>
      <vt:lpstr>135,000,000</vt:lpstr>
      <vt:lpstr>Proposed System</vt:lpstr>
      <vt:lpstr>Proposed System</vt:lpstr>
      <vt:lpstr>Feasibility study</vt:lpstr>
      <vt:lpstr>Feasibility study</vt:lpstr>
      <vt:lpstr>Feasibility study</vt:lpstr>
      <vt:lpstr>Feasibility study</vt:lpstr>
      <vt:lpstr>Life Cycle Model</vt:lpstr>
      <vt:lpstr>PowerPoint Presentation</vt:lpstr>
      <vt:lpstr>UML Diagrams</vt:lpstr>
      <vt:lpstr>USE CASE DIAGRAM</vt:lpstr>
      <vt:lpstr>USE CASE DIAGRAM</vt:lpstr>
      <vt:lpstr>Module Discription</vt:lpstr>
      <vt:lpstr>MODULE DISCRIPTION</vt:lpstr>
      <vt:lpstr>MODULE DISCRIPTION</vt:lpstr>
      <vt:lpstr>MODULE DISCRIPTION</vt:lpstr>
      <vt:lpstr>MODULE DISCRIPTION</vt:lpstr>
      <vt:lpstr>MODULE DISCRIPTION</vt:lpstr>
      <vt:lpstr>MODULE DISCRIPTION</vt:lpstr>
      <vt:lpstr>Class Diagram</vt:lpstr>
      <vt:lpstr>PowerPoint Presentation</vt:lpstr>
      <vt:lpstr>Conclusion</vt:lpstr>
      <vt:lpstr>Conclusion</vt:lpstr>
      <vt:lpstr>Conclusion</vt:lpstr>
      <vt:lpstr>Market size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GESTURE  CONTROLLED GAME</dc:title>
  <cp:lastModifiedBy>Navneet Shandilya</cp:lastModifiedBy>
  <cp:revision>600</cp:revision>
  <dcterms:modified xsi:type="dcterms:W3CDTF">2023-04-01T08:21:35Z</dcterms:modified>
</cp:coreProperties>
</file>